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0" r:id="rId3"/>
    <p:sldId id="289" r:id="rId4"/>
    <p:sldId id="258" r:id="rId5"/>
    <p:sldId id="257" r:id="rId6"/>
    <p:sldId id="259" r:id="rId7"/>
    <p:sldId id="260" r:id="rId8"/>
    <p:sldId id="261" r:id="rId9"/>
    <p:sldId id="262" r:id="rId10"/>
    <p:sldId id="266" r:id="rId11"/>
    <p:sldId id="295" r:id="rId12"/>
    <p:sldId id="291" r:id="rId13"/>
    <p:sldId id="267" r:id="rId14"/>
    <p:sldId id="271" r:id="rId15"/>
    <p:sldId id="292" r:id="rId16"/>
    <p:sldId id="293" r:id="rId17"/>
    <p:sldId id="270" r:id="rId18"/>
    <p:sldId id="269" r:id="rId19"/>
    <p:sldId id="275" r:id="rId20"/>
    <p:sldId id="276" r:id="rId21"/>
    <p:sldId id="274" r:id="rId22"/>
    <p:sldId id="273" r:id="rId23"/>
    <p:sldId id="272" r:id="rId24"/>
    <p:sldId id="268" r:id="rId25"/>
    <p:sldId id="286" r:id="rId26"/>
    <p:sldId id="285" r:id="rId27"/>
    <p:sldId id="282" r:id="rId28"/>
    <p:sldId id="284" r:id="rId29"/>
    <p:sldId id="296" r:id="rId30"/>
    <p:sldId id="283" r:id="rId31"/>
    <p:sldId id="281" r:id="rId32"/>
    <p:sldId id="277" r:id="rId33"/>
    <p:sldId id="294"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81" autoAdjust="0"/>
    <p:restoredTop sz="94660"/>
  </p:normalViewPr>
  <p:slideViewPr>
    <p:cSldViewPr>
      <p:cViewPr varScale="1">
        <p:scale>
          <a:sx n="101" d="100"/>
          <a:sy n="101" d="100"/>
        </p:scale>
        <p:origin x="-108" y="-19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B3B56509-3FD6-42F5-AFB2-3B082135481B}" type="datetimeFigureOut">
              <a:rPr lang="en-CA" smtClean="0"/>
              <a:pPr/>
              <a:t>2018-02-01</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823B9122-B87F-4DF9-9843-846FC6AEA7F0}" type="slidenum">
              <a:rPr lang="en-CA" smtClean="0"/>
              <a:pPr/>
              <a:t>‹#›</a:t>
            </a:fld>
            <a:endParaRPr lang="en-CA"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B3B56509-3FD6-42F5-AFB2-3B082135481B}" type="datetimeFigureOut">
              <a:rPr lang="en-CA" smtClean="0"/>
              <a:pPr/>
              <a:t>2018-02-01</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823B9122-B87F-4DF9-9843-846FC6AEA7F0}" type="slidenum">
              <a:rPr lang="en-CA" smtClean="0"/>
              <a:pPr/>
              <a:t>‹#›</a:t>
            </a:fld>
            <a:endParaRPr lang="en-C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3B56509-3FD6-42F5-AFB2-3B082135481B}" type="datetimeFigureOut">
              <a:rPr lang="en-CA" smtClean="0"/>
              <a:pPr/>
              <a:t>2018-02-01</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823B9122-B87F-4DF9-9843-846FC6AEA7F0}" type="slidenum">
              <a:rPr lang="en-CA" smtClean="0"/>
              <a:pPr/>
              <a:t>‹#›</a:t>
            </a:fld>
            <a:endParaRPr lang="en-CA"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B3B56509-3FD6-42F5-AFB2-3B082135481B}" type="datetimeFigureOut">
              <a:rPr lang="en-CA" smtClean="0"/>
              <a:pPr/>
              <a:t>2018-02-01</a:t>
            </a:fld>
            <a:endParaRPr lang="en-CA" dirty="0"/>
          </a:p>
        </p:txBody>
      </p:sp>
      <p:sp>
        <p:nvSpPr>
          <p:cNvPr id="6" name="Footer Placeholder 5"/>
          <p:cNvSpPr>
            <a:spLocks noGrp="1"/>
          </p:cNvSpPr>
          <p:nvPr>
            <p:ph type="ftr" sz="quarter" idx="11"/>
          </p:nvPr>
        </p:nvSpPr>
        <p:spPr/>
        <p:txBody>
          <a:bodyPr/>
          <a:lstStyle/>
          <a:p>
            <a:endParaRPr lang="en-CA" dirty="0"/>
          </a:p>
        </p:txBody>
      </p:sp>
      <p:sp>
        <p:nvSpPr>
          <p:cNvPr id="7" name="Slide Number Placeholder 6"/>
          <p:cNvSpPr>
            <a:spLocks noGrp="1"/>
          </p:cNvSpPr>
          <p:nvPr>
            <p:ph type="sldNum" sz="quarter" idx="12"/>
          </p:nvPr>
        </p:nvSpPr>
        <p:spPr/>
        <p:txBody>
          <a:bodyPr/>
          <a:lstStyle/>
          <a:p>
            <a:fld id="{823B9122-B87F-4DF9-9843-846FC6AEA7F0}" type="slidenum">
              <a:rPr lang="en-CA" smtClean="0"/>
              <a:pPr/>
              <a:t>‹#›</a:t>
            </a:fld>
            <a:endParaRPr lang="en-C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B3B56509-3FD6-42F5-AFB2-3B082135481B}" type="datetimeFigureOut">
              <a:rPr lang="en-CA" smtClean="0"/>
              <a:pPr/>
              <a:t>2018-02-01</a:t>
            </a:fld>
            <a:endParaRPr lang="en-CA" dirty="0"/>
          </a:p>
        </p:txBody>
      </p:sp>
      <p:sp>
        <p:nvSpPr>
          <p:cNvPr id="8" name="Footer Placeholder 7"/>
          <p:cNvSpPr>
            <a:spLocks noGrp="1"/>
          </p:cNvSpPr>
          <p:nvPr>
            <p:ph type="ftr" sz="quarter" idx="11"/>
          </p:nvPr>
        </p:nvSpPr>
        <p:spPr/>
        <p:txBody>
          <a:bodyPr/>
          <a:lstStyle/>
          <a:p>
            <a:endParaRPr lang="en-CA" dirty="0"/>
          </a:p>
        </p:txBody>
      </p:sp>
      <p:sp>
        <p:nvSpPr>
          <p:cNvPr id="9" name="Slide Number Placeholder 8"/>
          <p:cNvSpPr>
            <a:spLocks noGrp="1"/>
          </p:cNvSpPr>
          <p:nvPr>
            <p:ph type="sldNum" sz="quarter" idx="12"/>
          </p:nvPr>
        </p:nvSpPr>
        <p:spPr/>
        <p:txBody>
          <a:bodyPr/>
          <a:lstStyle/>
          <a:p>
            <a:fld id="{823B9122-B87F-4DF9-9843-846FC6AEA7F0}" type="slidenum">
              <a:rPr lang="en-CA" smtClean="0"/>
              <a:pPr/>
              <a:t>‹#›</a:t>
            </a:fld>
            <a:endParaRPr lang="en-CA"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B3B56509-3FD6-42F5-AFB2-3B082135481B}" type="datetimeFigureOut">
              <a:rPr lang="en-CA" smtClean="0"/>
              <a:pPr/>
              <a:t>2018-02-01</a:t>
            </a:fld>
            <a:endParaRPr lang="en-CA" dirty="0"/>
          </a:p>
        </p:txBody>
      </p:sp>
      <p:sp>
        <p:nvSpPr>
          <p:cNvPr id="4" name="Footer Placeholder 3"/>
          <p:cNvSpPr>
            <a:spLocks noGrp="1"/>
          </p:cNvSpPr>
          <p:nvPr>
            <p:ph type="ftr" sz="quarter" idx="11"/>
          </p:nvPr>
        </p:nvSpPr>
        <p:spPr/>
        <p:txBody>
          <a:bodyPr/>
          <a:lstStyle/>
          <a:p>
            <a:endParaRPr lang="en-CA" dirty="0"/>
          </a:p>
        </p:txBody>
      </p:sp>
      <p:sp>
        <p:nvSpPr>
          <p:cNvPr id="5" name="Slide Number Placeholder 4"/>
          <p:cNvSpPr>
            <a:spLocks noGrp="1"/>
          </p:cNvSpPr>
          <p:nvPr>
            <p:ph type="sldNum" sz="quarter" idx="12"/>
          </p:nvPr>
        </p:nvSpPr>
        <p:spPr/>
        <p:txBody>
          <a:bodyPr/>
          <a:lstStyle/>
          <a:p>
            <a:fld id="{823B9122-B87F-4DF9-9843-846FC6AEA7F0}" type="slidenum">
              <a:rPr lang="en-CA" smtClean="0"/>
              <a:pPr/>
              <a:t>‹#›</a:t>
            </a:fld>
            <a:endParaRPr lang="en-C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B56509-3FD6-42F5-AFB2-3B082135481B}" type="datetimeFigureOut">
              <a:rPr lang="en-CA" smtClean="0"/>
              <a:pPr/>
              <a:t>2018-02-01</a:t>
            </a:fld>
            <a:endParaRPr lang="en-CA" dirty="0"/>
          </a:p>
        </p:txBody>
      </p:sp>
      <p:sp>
        <p:nvSpPr>
          <p:cNvPr id="3" name="Footer Placeholder 2"/>
          <p:cNvSpPr>
            <a:spLocks noGrp="1"/>
          </p:cNvSpPr>
          <p:nvPr>
            <p:ph type="ftr" sz="quarter" idx="11"/>
          </p:nvPr>
        </p:nvSpPr>
        <p:spPr/>
        <p:txBody>
          <a:bodyPr/>
          <a:lstStyle/>
          <a:p>
            <a:endParaRPr lang="en-CA" dirty="0"/>
          </a:p>
        </p:txBody>
      </p:sp>
      <p:sp>
        <p:nvSpPr>
          <p:cNvPr id="4" name="Slide Number Placeholder 3"/>
          <p:cNvSpPr>
            <a:spLocks noGrp="1"/>
          </p:cNvSpPr>
          <p:nvPr>
            <p:ph type="sldNum" sz="quarter" idx="12"/>
          </p:nvPr>
        </p:nvSpPr>
        <p:spPr/>
        <p:txBody>
          <a:bodyPr/>
          <a:lstStyle/>
          <a:p>
            <a:fld id="{823B9122-B87F-4DF9-9843-846FC6AEA7F0}" type="slidenum">
              <a:rPr lang="en-CA" smtClean="0"/>
              <a:pPr/>
              <a:t>‹#›</a:t>
            </a:fld>
            <a:endParaRPr lang="en-C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B56509-3FD6-42F5-AFB2-3B082135481B}" type="datetimeFigureOut">
              <a:rPr lang="en-CA" smtClean="0"/>
              <a:pPr/>
              <a:t>2018-02-01</a:t>
            </a:fld>
            <a:endParaRPr lang="en-CA" dirty="0"/>
          </a:p>
        </p:txBody>
      </p:sp>
      <p:sp>
        <p:nvSpPr>
          <p:cNvPr id="6" name="Footer Placeholder 5"/>
          <p:cNvSpPr>
            <a:spLocks noGrp="1"/>
          </p:cNvSpPr>
          <p:nvPr>
            <p:ph type="ftr" sz="quarter" idx="11"/>
          </p:nvPr>
        </p:nvSpPr>
        <p:spPr/>
        <p:txBody>
          <a:bodyPr/>
          <a:lstStyle/>
          <a:p>
            <a:endParaRPr lang="en-CA" dirty="0"/>
          </a:p>
        </p:txBody>
      </p:sp>
      <p:sp>
        <p:nvSpPr>
          <p:cNvPr id="7" name="Slide Number Placeholder 6"/>
          <p:cNvSpPr>
            <a:spLocks noGrp="1"/>
          </p:cNvSpPr>
          <p:nvPr>
            <p:ph type="sldNum" sz="quarter" idx="12"/>
          </p:nvPr>
        </p:nvSpPr>
        <p:spPr/>
        <p:txBody>
          <a:bodyPr/>
          <a:lstStyle/>
          <a:p>
            <a:fld id="{823B9122-B87F-4DF9-9843-846FC6AEA7F0}" type="slidenum">
              <a:rPr lang="en-CA" smtClean="0"/>
              <a:pPr/>
              <a:t>‹#›</a:t>
            </a:fld>
            <a:endParaRPr lang="en-C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B56509-3FD6-42F5-AFB2-3B082135481B}" type="datetimeFigureOut">
              <a:rPr lang="en-CA" smtClean="0"/>
              <a:pPr/>
              <a:t>2018-02-01</a:t>
            </a:fld>
            <a:endParaRPr lang="en-CA" dirty="0"/>
          </a:p>
        </p:txBody>
      </p:sp>
      <p:sp>
        <p:nvSpPr>
          <p:cNvPr id="6" name="Footer Placeholder 5"/>
          <p:cNvSpPr>
            <a:spLocks noGrp="1"/>
          </p:cNvSpPr>
          <p:nvPr>
            <p:ph type="ftr" sz="quarter" idx="11"/>
          </p:nvPr>
        </p:nvSpPr>
        <p:spPr/>
        <p:txBody>
          <a:bodyPr/>
          <a:lstStyle/>
          <a:p>
            <a:endParaRPr lang="en-CA" dirty="0"/>
          </a:p>
        </p:txBody>
      </p:sp>
      <p:sp>
        <p:nvSpPr>
          <p:cNvPr id="7" name="Slide Number Placeholder 6"/>
          <p:cNvSpPr>
            <a:spLocks noGrp="1"/>
          </p:cNvSpPr>
          <p:nvPr>
            <p:ph type="sldNum" sz="quarter" idx="12"/>
          </p:nvPr>
        </p:nvSpPr>
        <p:spPr/>
        <p:txBody>
          <a:bodyPr/>
          <a:lstStyle/>
          <a:p>
            <a:fld id="{823B9122-B87F-4DF9-9843-846FC6AEA7F0}" type="slidenum">
              <a:rPr lang="en-CA" smtClean="0"/>
              <a:pPr/>
              <a:t>‹#›</a:t>
            </a:fld>
            <a:endParaRPr lang="en-CA"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B3B56509-3FD6-42F5-AFB2-3B082135481B}" type="datetimeFigureOut">
              <a:rPr lang="en-CA" smtClean="0"/>
              <a:pPr/>
              <a:t>2018-02-01</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823B9122-B87F-4DF9-9843-846FC6AEA7F0}" type="slidenum">
              <a:rPr lang="en-CA" smtClean="0"/>
              <a:pPr/>
              <a:t>‹#›</a:t>
            </a:fld>
            <a:endParaRPr lang="en-C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B3B56509-3FD6-42F5-AFB2-3B082135481B}" type="datetimeFigureOut">
              <a:rPr lang="en-CA" smtClean="0"/>
              <a:pPr/>
              <a:t>2018-02-01</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823B9122-B87F-4DF9-9843-846FC6AEA7F0}" type="slidenum">
              <a:rPr lang="en-CA" smtClean="0"/>
              <a:pPr/>
              <a:t>‹#›</a:t>
            </a:fld>
            <a:endParaRPr lang="en-C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B56509-3FD6-42F5-AFB2-3B082135481B}" type="datetimeFigureOut">
              <a:rPr lang="en-CA" smtClean="0"/>
              <a:pPr/>
              <a:t>2018-02-01</a:t>
            </a:fld>
            <a:endParaRPr lang="en-CA"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3B9122-B87F-4DF9-9843-846FC6AEA7F0}" type="slidenum">
              <a:rPr lang="en-CA" smtClean="0"/>
              <a:pPr/>
              <a:t>‹#›</a:t>
            </a:fld>
            <a:endParaRPr lang="en-CA"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476673"/>
            <a:ext cx="7772400" cy="864095"/>
          </a:xfrm>
        </p:spPr>
        <p:txBody>
          <a:bodyPr/>
          <a:lstStyle/>
          <a:p>
            <a:r>
              <a:rPr lang="en-CA" dirty="0" smtClean="0"/>
              <a:t>Jesus Sayings and Examples</a:t>
            </a:r>
            <a:endParaRPr lang="en-CA" dirty="0"/>
          </a:p>
        </p:txBody>
      </p:sp>
      <p:sp>
        <p:nvSpPr>
          <p:cNvPr id="3" name="Subtitle 2"/>
          <p:cNvSpPr>
            <a:spLocks noGrp="1"/>
          </p:cNvSpPr>
          <p:nvPr>
            <p:ph type="subTitle" idx="1"/>
          </p:nvPr>
        </p:nvSpPr>
        <p:spPr>
          <a:xfrm>
            <a:off x="395536" y="1628800"/>
            <a:ext cx="8208912" cy="4824536"/>
          </a:xfrm>
        </p:spPr>
        <p:txBody>
          <a:bodyPr/>
          <a:lstStyle/>
          <a:p>
            <a:endParaRPr lang="en-CA" dirty="0" smtClean="0"/>
          </a:p>
          <a:p>
            <a:r>
              <a:rPr lang="en-CA" dirty="0" smtClean="0"/>
              <a:t>William J.D. Shaw</a:t>
            </a:r>
            <a:endParaRPr lang="en-CA"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fontScale="90000"/>
          </a:bodyPr>
          <a:lstStyle/>
          <a:p>
            <a:r>
              <a:rPr lang="en-CA" dirty="0" smtClean="0"/>
              <a:t>Where do Jesus Words come from ?</a:t>
            </a:r>
            <a:endParaRPr lang="en-CA" dirty="0"/>
          </a:p>
        </p:txBody>
      </p:sp>
      <p:sp>
        <p:nvSpPr>
          <p:cNvPr id="3" name="Content Placeholder 2"/>
          <p:cNvSpPr>
            <a:spLocks noGrp="1"/>
          </p:cNvSpPr>
          <p:nvPr>
            <p:ph idx="1"/>
          </p:nvPr>
        </p:nvSpPr>
        <p:spPr>
          <a:xfrm>
            <a:off x="457200" y="1268760"/>
            <a:ext cx="8229600" cy="4857403"/>
          </a:xfrm>
        </p:spPr>
        <p:txBody>
          <a:bodyPr>
            <a:normAutofit fontScale="77500" lnSpcReduction="20000"/>
          </a:bodyPr>
          <a:lstStyle/>
          <a:p>
            <a:r>
              <a:rPr lang="en-CA" dirty="0" smtClean="0"/>
              <a:t>Joh 8:28  Then said Jesus unto them, When ye have lifted up the Son of man, then shall ye know that I am </a:t>
            </a:r>
            <a:r>
              <a:rPr lang="en-CA" i="1" dirty="0" smtClean="0"/>
              <a:t>he, and that I do nothing of myself; but as my Father hath taught me, I speak these things.</a:t>
            </a:r>
          </a:p>
          <a:p>
            <a:endParaRPr lang="en-CA" i="1" dirty="0" smtClean="0"/>
          </a:p>
          <a:p>
            <a:r>
              <a:rPr lang="en-CA" dirty="0" smtClean="0"/>
              <a:t>Joh 14:24  He that loveth me not keepeth not my sayings: and the word which ye hear is not mine, but the Father's which sent me.</a:t>
            </a:r>
          </a:p>
          <a:p>
            <a:pPr>
              <a:buNone/>
            </a:pPr>
            <a:r>
              <a:rPr lang="en-CA" dirty="0" smtClean="0"/>
              <a:t> </a:t>
            </a:r>
          </a:p>
          <a:p>
            <a:r>
              <a:rPr lang="en-CA" dirty="0" smtClean="0"/>
              <a:t>Joh 5:19  Then answered Jesus and said unto them, Verily, verily, I say unto you, The Son can do nothing of himself, but what he seeth the Father do: for what things soever he doeth, these also doeth the Son likewise. </a:t>
            </a:r>
          </a:p>
          <a:p>
            <a:endParaRPr lang="en-CA" dirty="0" smtClean="0"/>
          </a:p>
          <a:p>
            <a:endParaRPr lang="en-CA" dirty="0" smtClean="0"/>
          </a:p>
          <a:p>
            <a:endParaRPr lang="en-CA"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332656"/>
            <a:ext cx="8229600" cy="810344"/>
          </a:xfrm>
        </p:spPr>
        <p:txBody>
          <a:bodyPr>
            <a:noAutofit/>
          </a:bodyPr>
          <a:lstStyle/>
          <a:p>
            <a:r>
              <a:rPr lang="en-CA" sz="3600" dirty="0" smtClean="0"/>
              <a:t>This study Covers only a few of the 246 Verses of Jesus </a:t>
            </a:r>
            <a:endParaRPr lang="en-CA" sz="3600" dirty="0"/>
          </a:p>
        </p:txBody>
      </p:sp>
      <p:sp>
        <p:nvSpPr>
          <p:cNvPr id="3" name="Content Placeholder 2"/>
          <p:cNvSpPr>
            <a:spLocks noGrp="1"/>
          </p:cNvSpPr>
          <p:nvPr>
            <p:ph idx="1"/>
          </p:nvPr>
        </p:nvSpPr>
        <p:spPr>
          <a:xfrm>
            <a:off x="251520" y="1700808"/>
            <a:ext cx="8568952" cy="4824536"/>
          </a:xfrm>
        </p:spPr>
        <p:txBody>
          <a:bodyPr/>
          <a:lstStyle/>
          <a:p>
            <a:r>
              <a:rPr lang="en-CA" b="1" dirty="0" smtClean="0"/>
              <a:t>First</a:t>
            </a:r>
            <a:r>
              <a:rPr lang="en-CA" dirty="0" smtClean="0"/>
              <a:t> the verses of following Jesus</a:t>
            </a:r>
          </a:p>
          <a:p>
            <a:endParaRPr lang="en-CA" dirty="0" smtClean="0"/>
          </a:p>
          <a:p>
            <a:r>
              <a:rPr lang="en-CA" b="1" dirty="0" smtClean="0"/>
              <a:t>Second</a:t>
            </a:r>
            <a:r>
              <a:rPr lang="en-CA" dirty="0" smtClean="0"/>
              <a:t> a few of the important directives</a:t>
            </a:r>
          </a:p>
          <a:p>
            <a:endParaRPr lang="en-CA" dirty="0" smtClean="0"/>
          </a:p>
          <a:p>
            <a:r>
              <a:rPr lang="en-CA" b="1" dirty="0" smtClean="0"/>
              <a:t>Third</a:t>
            </a:r>
            <a:r>
              <a:rPr lang="en-CA" dirty="0" smtClean="0"/>
              <a:t> What Jesus showed us by example</a:t>
            </a:r>
          </a:p>
          <a:p>
            <a:endParaRPr lang="en-CA" dirty="0" smtClean="0"/>
          </a:p>
          <a:p>
            <a:r>
              <a:rPr lang="en-CA" b="1" dirty="0" smtClean="0"/>
              <a:t>Last</a:t>
            </a:r>
            <a:r>
              <a:rPr lang="en-CA" dirty="0" smtClean="0"/>
              <a:t> an overview of what Jesus taught us</a:t>
            </a:r>
          </a:p>
          <a:p>
            <a:endParaRPr lang="en-C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lstStyle/>
          <a:p>
            <a:r>
              <a:rPr lang="en-CA" dirty="0" smtClean="0"/>
              <a:t>Are We to Follow Jesus ?</a:t>
            </a:r>
            <a:endParaRPr lang="en-CA" dirty="0"/>
          </a:p>
        </p:txBody>
      </p:sp>
      <p:sp>
        <p:nvSpPr>
          <p:cNvPr id="3" name="Content Placeholder 2"/>
          <p:cNvSpPr>
            <a:spLocks noGrp="1"/>
          </p:cNvSpPr>
          <p:nvPr>
            <p:ph idx="1"/>
          </p:nvPr>
        </p:nvSpPr>
        <p:spPr>
          <a:xfrm>
            <a:off x="457200" y="1124744"/>
            <a:ext cx="8229600" cy="5328592"/>
          </a:xfrm>
        </p:spPr>
        <p:txBody>
          <a:bodyPr>
            <a:normAutofit fontScale="77500" lnSpcReduction="20000"/>
          </a:bodyPr>
          <a:lstStyle/>
          <a:p>
            <a:r>
              <a:rPr lang="en-US" dirty="0"/>
              <a:t>Mat 7:24  Therefore whosoever heareth these sayings of mine, and doeth them, I will liken him unto a wise man, which built his house upon a rock: </a:t>
            </a:r>
            <a:endParaRPr lang="en-US" dirty="0" smtClean="0"/>
          </a:p>
          <a:p>
            <a:endParaRPr lang="en-US" dirty="0" smtClean="0"/>
          </a:p>
          <a:p>
            <a:r>
              <a:rPr lang="en-US" dirty="0" smtClean="0"/>
              <a:t>Mat </a:t>
            </a:r>
            <a:r>
              <a:rPr lang="en-US" dirty="0"/>
              <a:t>7:25  And the rain descended, and the floods came, and the winds blew, and beat upon that house; and it fell not: for it was founded upon a rock</a:t>
            </a:r>
            <a:r>
              <a:rPr lang="en-US" dirty="0" smtClean="0"/>
              <a:t>.</a:t>
            </a:r>
          </a:p>
          <a:p>
            <a:endParaRPr lang="en-US" dirty="0" smtClean="0"/>
          </a:p>
          <a:p>
            <a:r>
              <a:rPr lang="en-US" dirty="0" smtClean="0"/>
              <a:t>Mat </a:t>
            </a:r>
            <a:r>
              <a:rPr lang="en-US" dirty="0"/>
              <a:t>7:26  And every one that heareth these sayings of mine, and doeth them not, shall be likened unto a foolish man, which built his house upon the sand: </a:t>
            </a:r>
            <a:endParaRPr lang="en-US" dirty="0" smtClean="0"/>
          </a:p>
          <a:p>
            <a:endParaRPr lang="en-US" dirty="0" smtClean="0"/>
          </a:p>
          <a:p>
            <a:r>
              <a:rPr lang="en-US" dirty="0" smtClean="0"/>
              <a:t>Mat </a:t>
            </a:r>
            <a:r>
              <a:rPr lang="en-US" dirty="0"/>
              <a:t>7:27  And the rain descended, and the floods came, and the winds blew, and beat upon that house; and it fell: and great was the fall of it. </a:t>
            </a:r>
            <a:endParaRPr lang="en-CA" dirty="0"/>
          </a:p>
          <a:p>
            <a:endParaRPr lang="en-CA" dirty="0"/>
          </a:p>
          <a:p>
            <a:endParaRPr lang="en-C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018"/>
          </a:xfrm>
        </p:spPr>
        <p:txBody>
          <a:bodyPr>
            <a:normAutofit fontScale="90000"/>
          </a:bodyPr>
          <a:lstStyle/>
          <a:p>
            <a:endParaRPr lang="en-CA" dirty="0"/>
          </a:p>
        </p:txBody>
      </p:sp>
      <p:sp>
        <p:nvSpPr>
          <p:cNvPr id="3" name="Content Placeholder 2"/>
          <p:cNvSpPr>
            <a:spLocks noGrp="1"/>
          </p:cNvSpPr>
          <p:nvPr>
            <p:ph idx="1"/>
          </p:nvPr>
        </p:nvSpPr>
        <p:spPr>
          <a:xfrm>
            <a:off x="457200" y="548680"/>
            <a:ext cx="8229600" cy="5577483"/>
          </a:xfrm>
        </p:spPr>
        <p:txBody>
          <a:bodyPr>
            <a:normAutofit fontScale="92500" lnSpcReduction="10000"/>
          </a:bodyPr>
          <a:lstStyle/>
          <a:p>
            <a:r>
              <a:rPr lang="en-US" dirty="0"/>
              <a:t>Mat 16:24  Then said Jesus unto his disciples, If any </a:t>
            </a:r>
            <a:r>
              <a:rPr lang="en-US" i="1" dirty="0"/>
              <a:t>man</a:t>
            </a:r>
            <a:r>
              <a:rPr lang="en-US" dirty="0"/>
              <a:t> will come after me, let him deny himself, and take up his cross, and follow me</a:t>
            </a:r>
            <a:r>
              <a:rPr lang="en-US" dirty="0" smtClean="0"/>
              <a:t>.</a:t>
            </a:r>
          </a:p>
          <a:p>
            <a:endParaRPr lang="en-US" dirty="0" smtClean="0"/>
          </a:p>
          <a:p>
            <a:pPr>
              <a:buNone/>
            </a:pPr>
            <a:r>
              <a:rPr lang="en-US" dirty="0"/>
              <a:t> </a:t>
            </a:r>
            <a:r>
              <a:rPr lang="en-US" dirty="0" smtClean="0"/>
              <a:t>	Mat </a:t>
            </a:r>
            <a:r>
              <a:rPr lang="en-US" dirty="0"/>
              <a:t>16:25  For whosoever will save his life shall lose it: and whosoever will lose his life for my sake shall find it. </a:t>
            </a:r>
            <a:endParaRPr lang="en-US" dirty="0" smtClean="0"/>
          </a:p>
          <a:p>
            <a:endParaRPr lang="en-US" dirty="0" smtClean="0"/>
          </a:p>
          <a:p>
            <a:r>
              <a:rPr lang="en-CA" dirty="0" smtClean="0"/>
              <a:t>Mat 19:17  And he said unto him, Why callest thou me good? </a:t>
            </a:r>
            <a:r>
              <a:rPr lang="en-CA" i="1" dirty="0" smtClean="0"/>
              <a:t>there is</a:t>
            </a:r>
            <a:r>
              <a:rPr lang="en-CA" dirty="0" smtClean="0"/>
              <a:t> none good but one, </a:t>
            </a:r>
            <a:r>
              <a:rPr lang="en-CA" i="1" dirty="0" smtClean="0"/>
              <a:t>that is,</a:t>
            </a:r>
            <a:r>
              <a:rPr lang="en-CA" dirty="0" smtClean="0"/>
              <a:t> God: but if thou wilt enter into life, keep the commandments. </a:t>
            </a:r>
            <a:endParaRPr lang="en-C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0026"/>
          </a:xfrm>
        </p:spPr>
        <p:txBody>
          <a:bodyPr>
            <a:normAutofit fontScale="90000"/>
          </a:bodyPr>
          <a:lstStyle/>
          <a:p>
            <a:endParaRPr lang="en-CA" dirty="0"/>
          </a:p>
        </p:txBody>
      </p:sp>
      <p:sp>
        <p:nvSpPr>
          <p:cNvPr id="3" name="Content Placeholder 2"/>
          <p:cNvSpPr>
            <a:spLocks noGrp="1"/>
          </p:cNvSpPr>
          <p:nvPr>
            <p:ph idx="1"/>
          </p:nvPr>
        </p:nvSpPr>
        <p:spPr>
          <a:xfrm>
            <a:off x="457200" y="548680"/>
            <a:ext cx="8229600" cy="5577483"/>
          </a:xfrm>
        </p:spPr>
        <p:txBody>
          <a:bodyPr>
            <a:normAutofit fontScale="92500" lnSpcReduction="20000"/>
          </a:bodyPr>
          <a:lstStyle/>
          <a:p>
            <a:r>
              <a:rPr lang="en-US" dirty="0"/>
              <a:t>Joh 8:31  Then said Jesus to those Jews which believed on him, If ye continue in my word, </a:t>
            </a:r>
            <a:r>
              <a:rPr lang="en-US" i="1" dirty="0"/>
              <a:t>then</a:t>
            </a:r>
            <a:r>
              <a:rPr lang="en-US" dirty="0"/>
              <a:t> are ye my disciples indeed</a:t>
            </a:r>
            <a:r>
              <a:rPr lang="en-US" dirty="0" smtClean="0"/>
              <a:t>;</a:t>
            </a:r>
          </a:p>
          <a:p>
            <a:endParaRPr lang="en-US" dirty="0" smtClean="0"/>
          </a:p>
          <a:p>
            <a:r>
              <a:rPr lang="en-US" dirty="0" smtClean="0"/>
              <a:t>Joh </a:t>
            </a:r>
            <a:r>
              <a:rPr lang="en-US" dirty="0"/>
              <a:t>8:32  And ye shall know the truth, and the truth shall make you free. </a:t>
            </a:r>
            <a:endParaRPr lang="en-US" dirty="0" smtClean="0"/>
          </a:p>
          <a:p>
            <a:endParaRPr lang="en-CA" dirty="0"/>
          </a:p>
          <a:p>
            <a:r>
              <a:rPr lang="en-US" dirty="0" smtClean="0"/>
              <a:t>Joh </a:t>
            </a:r>
            <a:r>
              <a:rPr lang="en-US" dirty="0"/>
              <a:t>10:27  My sheep hear my voice, and I know them, and they follow me: </a:t>
            </a:r>
            <a:endParaRPr lang="en-CA" dirty="0"/>
          </a:p>
          <a:p>
            <a:pPr>
              <a:buNone/>
            </a:pPr>
            <a:endParaRPr lang="en-CA" dirty="0"/>
          </a:p>
          <a:p>
            <a:r>
              <a:rPr lang="en-US" dirty="0"/>
              <a:t>Joh 12:25  He that loveth his life shall lose it; and he that hateth his life in this world shall keep it unto life eternal. </a:t>
            </a:r>
            <a:endParaRPr lang="en-CA" dirty="0"/>
          </a:p>
          <a:p>
            <a:endParaRPr lang="en-C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0026"/>
          </a:xfrm>
        </p:spPr>
        <p:txBody>
          <a:bodyPr>
            <a:normAutofit fontScale="90000"/>
          </a:bodyPr>
          <a:lstStyle/>
          <a:p>
            <a:endParaRPr lang="en-CA" dirty="0"/>
          </a:p>
        </p:txBody>
      </p:sp>
      <p:sp>
        <p:nvSpPr>
          <p:cNvPr id="3" name="Content Placeholder 2"/>
          <p:cNvSpPr>
            <a:spLocks noGrp="1"/>
          </p:cNvSpPr>
          <p:nvPr>
            <p:ph idx="1"/>
          </p:nvPr>
        </p:nvSpPr>
        <p:spPr>
          <a:xfrm>
            <a:off x="457200" y="476672"/>
            <a:ext cx="8229600" cy="5649491"/>
          </a:xfrm>
        </p:spPr>
        <p:txBody>
          <a:bodyPr>
            <a:normAutofit fontScale="77500" lnSpcReduction="20000"/>
          </a:bodyPr>
          <a:lstStyle/>
          <a:p>
            <a:r>
              <a:rPr lang="en-US" dirty="0"/>
              <a:t>Joh 12:26  If any man serve me, let him follow me; and where I am, there shall also my servant be: if any man serve me, him will </a:t>
            </a:r>
            <a:r>
              <a:rPr lang="en-US" i="1" dirty="0"/>
              <a:t>my</a:t>
            </a:r>
            <a:r>
              <a:rPr lang="en-US" dirty="0"/>
              <a:t> Father honour. </a:t>
            </a:r>
            <a:endParaRPr lang="en-CA" dirty="0"/>
          </a:p>
          <a:p>
            <a:pPr>
              <a:buNone/>
            </a:pPr>
            <a:r>
              <a:rPr lang="en-US" dirty="0"/>
              <a:t> </a:t>
            </a:r>
            <a:endParaRPr lang="en-CA" dirty="0"/>
          </a:p>
          <a:p>
            <a:r>
              <a:rPr lang="en-US" dirty="0"/>
              <a:t>Joh 13:14  If I then, </a:t>
            </a:r>
            <a:r>
              <a:rPr lang="en-US" i="1" dirty="0"/>
              <a:t>your</a:t>
            </a:r>
            <a:r>
              <a:rPr lang="en-US" dirty="0"/>
              <a:t> Lord and Master, have washed your feet; ye also ought to wash one another's feet</a:t>
            </a:r>
            <a:r>
              <a:rPr lang="en-US" dirty="0" smtClean="0"/>
              <a:t>.</a:t>
            </a:r>
          </a:p>
          <a:p>
            <a:r>
              <a:rPr lang="en-US" dirty="0"/>
              <a:t> </a:t>
            </a:r>
            <a:endParaRPr lang="en-US" dirty="0" smtClean="0"/>
          </a:p>
          <a:p>
            <a:r>
              <a:rPr lang="en-US" dirty="0" smtClean="0"/>
              <a:t>Joh </a:t>
            </a:r>
            <a:r>
              <a:rPr lang="en-US" dirty="0"/>
              <a:t>13:15  For I have given you an example, that ye should do as I have done to you. </a:t>
            </a:r>
            <a:endParaRPr lang="en-CA" dirty="0"/>
          </a:p>
          <a:p>
            <a:pPr>
              <a:buNone/>
            </a:pPr>
            <a:r>
              <a:rPr lang="en-US" dirty="0"/>
              <a:t> </a:t>
            </a:r>
            <a:endParaRPr lang="en-CA" dirty="0"/>
          </a:p>
          <a:p>
            <a:r>
              <a:rPr lang="en-US" dirty="0"/>
              <a:t>Joh 14:15  If ye love me, keep my commandments. </a:t>
            </a:r>
            <a:endParaRPr lang="en-CA" dirty="0"/>
          </a:p>
          <a:p>
            <a:pPr>
              <a:buNone/>
            </a:pPr>
            <a:r>
              <a:rPr lang="en-US" dirty="0"/>
              <a:t> </a:t>
            </a:r>
            <a:endParaRPr lang="en-CA" dirty="0"/>
          </a:p>
          <a:p>
            <a:r>
              <a:rPr lang="en-US" dirty="0"/>
              <a:t>Joh 14:21  He that hath my commandments, and keepeth them, he it is that loveth me: and he that loveth me shall be loved of my Father, and I will love him, and will manifest myself to him.</a:t>
            </a:r>
            <a:endParaRPr lang="en-CA" dirty="0"/>
          </a:p>
          <a:p>
            <a:endParaRPr lang="en-C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0026"/>
          </a:xfrm>
        </p:spPr>
        <p:txBody>
          <a:bodyPr>
            <a:normAutofit fontScale="90000"/>
          </a:bodyPr>
          <a:lstStyle/>
          <a:p>
            <a:endParaRPr lang="en-CA" dirty="0"/>
          </a:p>
        </p:txBody>
      </p:sp>
      <p:sp>
        <p:nvSpPr>
          <p:cNvPr id="3" name="Content Placeholder 2"/>
          <p:cNvSpPr>
            <a:spLocks noGrp="1"/>
          </p:cNvSpPr>
          <p:nvPr>
            <p:ph idx="1"/>
          </p:nvPr>
        </p:nvSpPr>
        <p:spPr>
          <a:xfrm>
            <a:off x="457200" y="404664"/>
            <a:ext cx="8229600" cy="5721499"/>
          </a:xfrm>
        </p:spPr>
        <p:txBody>
          <a:bodyPr>
            <a:normAutofit fontScale="92500"/>
          </a:bodyPr>
          <a:lstStyle/>
          <a:p>
            <a:r>
              <a:rPr lang="en-US" dirty="0"/>
              <a:t>Joh 14:23  Jesus answered and said unto him, If a man love me, he will keep my words: and my Father will love him, and we will come unto him, and make our abode with him. </a:t>
            </a:r>
            <a:endParaRPr lang="en-US" dirty="0" smtClean="0"/>
          </a:p>
          <a:p>
            <a:pPr>
              <a:buNone/>
            </a:pPr>
            <a:r>
              <a:rPr lang="en-US" dirty="0"/>
              <a:t> </a:t>
            </a:r>
            <a:endParaRPr lang="en-CA" dirty="0"/>
          </a:p>
          <a:p>
            <a:r>
              <a:rPr lang="en-US" dirty="0"/>
              <a:t>Joh 15:9  As the Father hath loved me, so have I loved you: continue ye in my love. </a:t>
            </a:r>
            <a:endParaRPr lang="en-US" dirty="0" smtClean="0"/>
          </a:p>
          <a:p>
            <a:endParaRPr lang="en-US" dirty="0" smtClean="0"/>
          </a:p>
          <a:p>
            <a:r>
              <a:rPr lang="en-US" dirty="0" smtClean="0"/>
              <a:t>Joh </a:t>
            </a:r>
            <a:r>
              <a:rPr lang="en-US" dirty="0"/>
              <a:t>15:10  If ye keep my commandments, ye shall abide in my love; even as I have kept my Father's commandments, and abide in his love</a:t>
            </a:r>
            <a:r>
              <a:rPr lang="en-US" dirty="0" smtClean="0"/>
              <a:t>.</a:t>
            </a:r>
          </a:p>
          <a:p>
            <a:endParaRPr lang="en-C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018"/>
          </a:xfrm>
        </p:spPr>
        <p:txBody>
          <a:bodyPr>
            <a:normAutofit fontScale="90000"/>
          </a:bodyPr>
          <a:lstStyle/>
          <a:p>
            <a:endParaRPr lang="en-CA" dirty="0"/>
          </a:p>
        </p:txBody>
      </p:sp>
      <p:sp>
        <p:nvSpPr>
          <p:cNvPr id="3" name="Content Placeholder 2"/>
          <p:cNvSpPr>
            <a:spLocks noGrp="1"/>
          </p:cNvSpPr>
          <p:nvPr>
            <p:ph idx="1"/>
          </p:nvPr>
        </p:nvSpPr>
        <p:spPr>
          <a:xfrm>
            <a:off x="457200" y="476672"/>
            <a:ext cx="8229600" cy="5649491"/>
          </a:xfrm>
        </p:spPr>
        <p:txBody>
          <a:bodyPr>
            <a:normAutofit fontScale="77500" lnSpcReduction="20000"/>
          </a:bodyPr>
          <a:lstStyle/>
          <a:p>
            <a:r>
              <a:rPr lang="en-US" dirty="0"/>
              <a:t>Luk 6:46  And why call ye me, Lord, Lord, and do not the things which I say? </a:t>
            </a:r>
            <a:endParaRPr lang="en-US" dirty="0" smtClean="0"/>
          </a:p>
          <a:p>
            <a:endParaRPr lang="en-US" dirty="0" smtClean="0"/>
          </a:p>
          <a:p>
            <a:r>
              <a:rPr lang="en-US" dirty="0" smtClean="0"/>
              <a:t>Luk </a:t>
            </a:r>
            <a:r>
              <a:rPr lang="en-US" dirty="0"/>
              <a:t>6:47  Whosoever cometh to me, and heareth my sayings, and doeth them, I will shew you to whom he is like: </a:t>
            </a:r>
            <a:endParaRPr lang="en-US" dirty="0" smtClean="0"/>
          </a:p>
          <a:p>
            <a:endParaRPr lang="en-US" dirty="0" smtClean="0"/>
          </a:p>
          <a:p>
            <a:r>
              <a:rPr lang="en-US" dirty="0" smtClean="0"/>
              <a:t>Luk </a:t>
            </a:r>
            <a:r>
              <a:rPr lang="en-US" dirty="0"/>
              <a:t>6:48  He is like a man which built an house, and digged deep, and laid the foundation on a rock: and when the flood arose, the stream beat vehemently upon that house, and could not shake it: for it was founded upon a rock</a:t>
            </a:r>
            <a:r>
              <a:rPr lang="en-US" dirty="0" smtClean="0"/>
              <a:t>.</a:t>
            </a:r>
          </a:p>
          <a:p>
            <a:r>
              <a:rPr lang="en-US" dirty="0"/>
              <a:t> </a:t>
            </a:r>
            <a:endParaRPr lang="en-US" dirty="0" smtClean="0"/>
          </a:p>
          <a:p>
            <a:r>
              <a:rPr lang="en-US" dirty="0" smtClean="0"/>
              <a:t>Luk </a:t>
            </a:r>
            <a:r>
              <a:rPr lang="en-US" dirty="0"/>
              <a:t>6:49  But he that heareth, and doeth not, is like a man that without a foundation built an house upon the earth; against which the stream did beat vehemently, and immediately it fell; and the ruin of that house was great. </a:t>
            </a:r>
            <a:endParaRPr lang="en-CA" dirty="0"/>
          </a:p>
          <a:p>
            <a:endParaRPr lang="en-C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018"/>
          </a:xfrm>
        </p:spPr>
        <p:txBody>
          <a:bodyPr>
            <a:normAutofit fontScale="90000"/>
          </a:bodyPr>
          <a:lstStyle/>
          <a:p>
            <a:endParaRPr lang="en-CA" dirty="0"/>
          </a:p>
        </p:txBody>
      </p:sp>
      <p:sp>
        <p:nvSpPr>
          <p:cNvPr id="3" name="Content Placeholder 2"/>
          <p:cNvSpPr>
            <a:spLocks noGrp="1"/>
          </p:cNvSpPr>
          <p:nvPr>
            <p:ph idx="1"/>
          </p:nvPr>
        </p:nvSpPr>
        <p:spPr>
          <a:xfrm>
            <a:off x="457200" y="332656"/>
            <a:ext cx="8229600" cy="6120680"/>
          </a:xfrm>
        </p:spPr>
        <p:txBody>
          <a:bodyPr>
            <a:normAutofit fontScale="77500" lnSpcReduction="20000"/>
          </a:bodyPr>
          <a:lstStyle/>
          <a:p>
            <a:r>
              <a:rPr lang="en-US" dirty="0"/>
              <a:t>1Jn 2:3  And hereby we do know that we know him, if we keep his commandments. </a:t>
            </a:r>
            <a:endParaRPr lang="en-US" dirty="0" smtClean="0"/>
          </a:p>
          <a:p>
            <a:endParaRPr lang="en-US" dirty="0" smtClean="0"/>
          </a:p>
          <a:p>
            <a:r>
              <a:rPr lang="en-US" dirty="0" smtClean="0"/>
              <a:t>1Jn </a:t>
            </a:r>
            <a:r>
              <a:rPr lang="en-US" dirty="0"/>
              <a:t>2:4  He that saith, I know him, and keepeth not his commandments, is a liar, and the truth is not in him. </a:t>
            </a:r>
            <a:endParaRPr lang="en-US" dirty="0" smtClean="0"/>
          </a:p>
          <a:p>
            <a:endParaRPr lang="en-US" dirty="0" smtClean="0"/>
          </a:p>
          <a:p>
            <a:r>
              <a:rPr lang="en-US" dirty="0" smtClean="0"/>
              <a:t>1Jn </a:t>
            </a:r>
            <a:r>
              <a:rPr lang="en-US" dirty="0"/>
              <a:t>2:5  But whoso keepeth his word, in him verily is the love of God perfected: hereby know we that we are in </a:t>
            </a:r>
            <a:r>
              <a:rPr lang="en-US" dirty="0" smtClean="0"/>
              <a:t>him</a:t>
            </a:r>
          </a:p>
          <a:p>
            <a:pPr>
              <a:buNone/>
            </a:pPr>
            <a:r>
              <a:rPr lang="en-US" dirty="0" smtClean="0"/>
              <a:t>.</a:t>
            </a:r>
            <a:r>
              <a:rPr lang="en-US" dirty="0"/>
              <a:t> </a:t>
            </a:r>
            <a:endParaRPr lang="en-US" dirty="0" smtClean="0"/>
          </a:p>
          <a:p>
            <a:r>
              <a:rPr lang="en-US" dirty="0" smtClean="0"/>
              <a:t>1Jn </a:t>
            </a:r>
            <a:r>
              <a:rPr lang="en-US" dirty="0"/>
              <a:t>2:6  He that saith he abideth in him ought himself also so to walk, even as he walked. </a:t>
            </a:r>
            <a:endParaRPr lang="en-US" dirty="0" smtClean="0"/>
          </a:p>
          <a:p>
            <a:pPr>
              <a:buNone/>
            </a:pPr>
            <a:endParaRPr lang="en-US" dirty="0" smtClean="0"/>
          </a:p>
          <a:p>
            <a:r>
              <a:rPr lang="en-US" dirty="0"/>
              <a:t>1Pe 2:21  For even hereunto were ye called: because Christ also suffered for us, leaving us an example, that ye should follow his steps: </a:t>
            </a:r>
            <a:endParaRPr lang="en-CA" dirty="0"/>
          </a:p>
          <a:p>
            <a:endParaRPr lang="en-CA" dirty="0"/>
          </a:p>
          <a:p>
            <a:pPr>
              <a:buNone/>
            </a:pPr>
            <a:r>
              <a:rPr lang="en-US" dirty="0"/>
              <a:t> </a:t>
            </a:r>
            <a:endParaRPr lang="en-C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0026"/>
          </a:xfrm>
        </p:spPr>
        <p:txBody>
          <a:bodyPr>
            <a:normAutofit fontScale="90000"/>
          </a:bodyPr>
          <a:lstStyle/>
          <a:p>
            <a:endParaRPr lang="en-CA" dirty="0"/>
          </a:p>
        </p:txBody>
      </p:sp>
      <p:sp>
        <p:nvSpPr>
          <p:cNvPr id="3" name="Content Placeholder 2"/>
          <p:cNvSpPr>
            <a:spLocks noGrp="1"/>
          </p:cNvSpPr>
          <p:nvPr>
            <p:ph idx="1"/>
          </p:nvPr>
        </p:nvSpPr>
        <p:spPr>
          <a:xfrm>
            <a:off x="457200" y="476672"/>
            <a:ext cx="8229600" cy="5649491"/>
          </a:xfrm>
        </p:spPr>
        <p:txBody>
          <a:bodyPr>
            <a:normAutofit fontScale="92500" lnSpcReduction="20000"/>
          </a:bodyPr>
          <a:lstStyle/>
          <a:p>
            <a:r>
              <a:rPr lang="en-CA" dirty="0" smtClean="0"/>
              <a:t>Mar 11:25  And when ye stand praying, forgive, if ye have ought against any: that your Father also which is in heaven may forgive you your trespasses.</a:t>
            </a:r>
          </a:p>
          <a:p>
            <a:endParaRPr lang="en-CA" dirty="0" smtClean="0"/>
          </a:p>
          <a:p>
            <a:r>
              <a:rPr lang="en-CA" dirty="0" smtClean="0"/>
              <a:t>Mat 7:13  Enter ye in at the strait gate: for wide </a:t>
            </a:r>
            <a:r>
              <a:rPr lang="en-CA" i="1" dirty="0" smtClean="0"/>
              <a:t>is</a:t>
            </a:r>
            <a:r>
              <a:rPr lang="en-CA" dirty="0" smtClean="0"/>
              <a:t> the gate, and broad </a:t>
            </a:r>
            <a:r>
              <a:rPr lang="en-CA" i="1" dirty="0" smtClean="0"/>
              <a:t>is</a:t>
            </a:r>
            <a:r>
              <a:rPr lang="en-CA" dirty="0" smtClean="0"/>
              <a:t> the way, that </a:t>
            </a:r>
            <a:r>
              <a:rPr lang="en-CA" dirty="0" err="1" smtClean="0"/>
              <a:t>leadeth</a:t>
            </a:r>
            <a:r>
              <a:rPr lang="en-CA" dirty="0" smtClean="0"/>
              <a:t> to destruction, and many there be which go in thereat: </a:t>
            </a:r>
          </a:p>
          <a:p>
            <a:endParaRPr lang="en-CA" dirty="0" smtClean="0"/>
          </a:p>
          <a:p>
            <a:r>
              <a:rPr lang="en-CA" dirty="0" smtClean="0"/>
              <a:t>Mat 7:14  Because strait </a:t>
            </a:r>
            <a:r>
              <a:rPr lang="en-CA" i="1" dirty="0" smtClean="0"/>
              <a:t>is</a:t>
            </a:r>
            <a:r>
              <a:rPr lang="en-CA" dirty="0" smtClean="0"/>
              <a:t> the gate, and narrow </a:t>
            </a:r>
            <a:r>
              <a:rPr lang="en-CA" i="1" dirty="0" smtClean="0"/>
              <a:t>is</a:t>
            </a:r>
            <a:r>
              <a:rPr lang="en-CA" dirty="0" smtClean="0"/>
              <a:t> the way, which </a:t>
            </a:r>
            <a:r>
              <a:rPr lang="en-CA" dirty="0" err="1" smtClean="0"/>
              <a:t>leadeth</a:t>
            </a:r>
            <a:r>
              <a:rPr lang="en-CA" dirty="0" smtClean="0"/>
              <a:t> unto life, and few there be that find it. </a:t>
            </a:r>
          </a:p>
          <a:p>
            <a:endParaRPr lang="en-CA" dirty="0" smtClean="0"/>
          </a:p>
          <a:p>
            <a:endParaRPr lang="en-CA" dirty="0" smtClean="0"/>
          </a:p>
          <a:p>
            <a:endParaRPr lang="en-C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Key verse</a:t>
            </a:r>
            <a:endParaRPr lang="en-CA" dirty="0"/>
          </a:p>
        </p:txBody>
      </p:sp>
      <p:sp>
        <p:nvSpPr>
          <p:cNvPr id="3" name="Content Placeholder 2"/>
          <p:cNvSpPr>
            <a:spLocks noGrp="1"/>
          </p:cNvSpPr>
          <p:nvPr>
            <p:ph idx="1"/>
          </p:nvPr>
        </p:nvSpPr>
        <p:spPr/>
        <p:txBody>
          <a:bodyPr/>
          <a:lstStyle/>
          <a:p>
            <a:r>
              <a:rPr lang="en-CA" dirty="0" smtClean="0"/>
              <a:t>Joh 3:16  For God so loved the world, that he gave his only begotten Son, that whosoever believeth in him should not perish, but have everlasting life. </a:t>
            </a:r>
          </a:p>
          <a:p>
            <a:endParaRPr lang="en-CA" dirty="0" smtClean="0"/>
          </a:p>
          <a:p>
            <a:r>
              <a:rPr lang="en-CA" dirty="0" smtClean="0"/>
              <a:t>Key word   “ believeth”</a:t>
            </a:r>
            <a:endParaRPr lang="en-C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fontScale="90000"/>
          </a:bodyPr>
          <a:lstStyle/>
          <a:p>
            <a:r>
              <a:rPr lang="en-CA" dirty="0" smtClean="0"/>
              <a:t>Summary of Following Jesus</a:t>
            </a:r>
            <a:endParaRPr lang="en-CA" dirty="0"/>
          </a:p>
        </p:txBody>
      </p:sp>
      <p:sp>
        <p:nvSpPr>
          <p:cNvPr id="3" name="Content Placeholder 2"/>
          <p:cNvSpPr>
            <a:spLocks noGrp="1"/>
          </p:cNvSpPr>
          <p:nvPr>
            <p:ph idx="1"/>
          </p:nvPr>
        </p:nvSpPr>
        <p:spPr>
          <a:xfrm>
            <a:off x="251520" y="1124744"/>
            <a:ext cx="8712968" cy="5400600"/>
          </a:xfrm>
        </p:spPr>
        <p:txBody>
          <a:bodyPr>
            <a:normAutofit/>
          </a:bodyPr>
          <a:lstStyle/>
          <a:p>
            <a:r>
              <a:rPr lang="en-CA" dirty="0" smtClean="0"/>
              <a:t>Hear and do the sayings from Jesus</a:t>
            </a:r>
          </a:p>
          <a:p>
            <a:r>
              <a:rPr lang="en-CA" dirty="0" smtClean="0"/>
              <a:t>Deny yourself and take up the cross</a:t>
            </a:r>
          </a:p>
          <a:p>
            <a:r>
              <a:rPr lang="en-CA" dirty="0" smtClean="0"/>
              <a:t>Focus on serving Jesus and going forth now</a:t>
            </a:r>
          </a:p>
          <a:p>
            <a:r>
              <a:rPr lang="en-CA" dirty="0" smtClean="0"/>
              <a:t>If we are Jesus sheep, we hear his voice</a:t>
            </a:r>
          </a:p>
          <a:p>
            <a:r>
              <a:rPr lang="en-CA" dirty="0" smtClean="0"/>
              <a:t> If you are of this world, you will lose your life</a:t>
            </a:r>
          </a:p>
          <a:p>
            <a:r>
              <a:rPr lang="en-CA" dirty="0" smtClean="0"/>
              <a:t>Loving Jesus is keeping His commandments</a:t>
            </a:r>
          </a:p>
          <a:p>
            <a:r>
              <a:rPr lang="en-CA" dirty="0" smtClean="0"/>
              <a:t>Keep His word, His word comes from the  Father</a:t>
            </a:r>
          </a:p>
          <a:p>
            <a:r>
              <a:rPr lang="en-CA" dirty="0" smtClean="0"/>
              <a:t>Walk as He walked</a:t>
            </a:r>
          </a:p>
          <a:p>
            <a:r>
              <a:rPr lang="en-CA" dirty="0" smtClean="0"/>
              <a:t>Do the things Jesus tells us and shows us</a:t>
            </a:r>
          </a:p>
          <a:p>
            <a:endParaRPr lang="en-CA" dirty="0" smtClean="0"/>
          </a:p>
          <a:p>
            <a:endParaRPr lang="en-CA" dirty="0" smtClean="0"/>
          </a:p>
          <a:p>
            <a:endParaRPr lang="en-CA" dirty="0" smtClean="0"/>
          </a:p>
          <a:p>
            <a:endParaRPr lang="en-C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lstStyle/>
          <a:p>
            <a:r>
              <a:rPr lang="en-CA" dirty="0" smtClean="0"/>
              <a:t>If we do not follow</a:t>
            </a:r>
            <a:endParaRPr lang="en-CA" dirty="0"/>
          </a:p>
        </p:txBody>
      </p:sp>
      <p:sp>
        <p:nvSpPr>
          <p:cNvPr id="3" name="Content Placeholder 2"/>
          <p:cNvSpPr>
            <a:spLocks noGrp="1"/>
          </p:cNvSpPr>
          <p:nvPr>
            <p:ph idx="1"/>
          </p:nvPr>
        </p:nvSpPr>
        <p:spPr>
          <a:xfrm>
            <a:off x="457200" y="1124744"/>
            <a:ext cx="8229600" cy="5544616"/>
          </a:xfrm>
        </p:spPr>
        <p:txBody>
          <a:bodyPr>
            <a:normAutofit fontScale="70000" lnSpcReduction="20000"/>
          </a:bodyPr>
          <a:lstStyle/>
          <a:p>
            <a:r>
              <a:rPr lang="en-CA" dirty="0" smtClean="0"/>
              <a:t>Mat 25:11  Afterward came also the other virgins, saying, Lord, Lord, open to us. </a:t>
            </a:r>
          </a:p>
          <a:p>
            <a:endParaRPr lang="en-CA" dirty="0" smtClean="0"/>
          </a:p>
          <a:p>
            <a:r>
              <a:rPr lang="en-CA" dirty="0" smtClean="0"/>
              <a:t>Mat 25:12  But he answered and said, Verily I say unto you, I know you not. </a:t>
            </a:r>
          </a:p>
          <a:p>
            <a:endParaRPr lang="en-CA" dirty="0" smtClean="0"/>
          </a:p>
          <a:p>
            <a:r>
              <a:rPr lang="en-CA" dirty="0" smtClean="0"/>
              <a:t>Luk 13:24  Strive to enter in at the strait gate: for many, I say unto you, will seek to enter in, and shall not be able.</a:t>
            </a:r>
          </a:p>
          <a:p>
            <a:pPr>
              <a:buNone/>
            </a:pPr>
            <a:r>
              <a:rPr lang="en-CA" dirty="0" smtClean="0"/>
              <a:t> </a:t>
            </a:r>
          </a:p>
          <a:p>
            <a:r>
              <a:rPr lang="en-CA" dirty="0" smtClean="0"/>
              <a:t>Luk 13:25  When once the master of the house is risen up, and hath shut to the door, and ye begin to stand without, and to knock at the door, saying, Lord, Lord, open unto us; and he shall answer and say unto you, I know you not whence ye are: </a:t>
            </a:r>
          </a:p>
          <a:p>
            <a:endParaRPr lang="en-CA" dirty="0" smtClean="0"/>
          </a:p>
          <a:p>
            <a:r>
              <a:rPr lang="en-CA" dirty="0" smtClean="0"/>
              <a:t>Mat 15:9  But in vain they do worship me, teaching </a:t>
            </a:r>
            <a:r>
              <a:rPr lang="en-CA" i="1" dirty="0" smtClean="0"/>
              <a:t>for doctrines the commandments of men. </a:t>
            </a:r>
          </a:p>
          <a:p>
            <a:endParaRPr lang="en-CA" dirty="0" smtClean="0"/>
          </a:p>
          <a:p>
            <a:endParaRPr lang="en-CA"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Important verses to keep in mind</a:t>
            </a:r>
            <a:endParaRPr lang="en-CA" dirty="0"/>
          </a:p>
        </p:txBody>
      </p:sp>
      <p:sp>
        <p:nvSpPr>
          <p:cNvPr id="3" name="Content Placeholder 2"/>
          <p:cNvSpPr>
            <a:spLocks noGrp="1"/>
          </p:cNvSpPr>
          <p:nvPr>
            <p:ph idx="1"/>
          </p:nvPr>
        </p:nvSpPr>
        <p:spPr/>
        <p:txBody>
          <a:bodyPr>
            <a:normAutofit fontScale="92500" lnSpcReduction="20000"/>
          </a:bodyPr>
          <a:lstStyle/>
          <a:p>
            <a:r>
              <a:rPr lang="en-CA" u="sng" dirty="0" smtClean="0"/>
              <a:t>1Jn_5:2</a:t>
            </a:r>
            <a:r>
              <a:rPr lang="en-CA" dirty="0" smtClean="0"/>
              <a:t>  By this we know that we love the children of God, when we love God, and keep his commandments.</a:t>
            </a:r>
          </a:p>
          <a:p>
            <a:endParaRPr lang="en-CA" dirty="0" smtClean="0"/>
          </a:p>
          <a:p>
            <a:r>
              <a:rPr lang="en-CA" u="sng" dirty="0" smtClean="0"/>
              <a:t>1Jn_5:3</a:t>
            </a:r>
            <a:r>
              <a:rPr lang="en-CA" dirty="0" smtClean="0"/>
              <a:t>  For this is the love of God, that we keep his commandments: and his commandments are not grievous.</a:t>
            </a:r>
          </a:p>
          <a:p>
            <a:endParaRPr lang="en-CA" dirty="0" smtClean="0"/>
          </a:p>
          <a:p>
            <a:r>
              <a:rPr lang="en-CA" dirty="0" smtClean="0"/>
              <a:t>1Jn 3:4  Whosoever committeth sin transgresseth also the law: for sin is the transgression of the law. </a:t>
            </a:r>
          </a:p>
          <a:p>
            <a:endParaRPr lang="en-CA" dirty="0" smtClean="0"/>
          </a:p>
          <a:p>
            <a:endParaRPr lang="en-CA"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Repent</a:t>
            </a:r>
            <a:endParaRPr lang="en-CA" dirty="0"/>
          </a:p>
        </p:txBody>
      </p:sp>
      <p:sp>
        <p:nvSpPr>
          <p:cNvPr id="3" name="Content Placeholder 2"/>
          <p:cNvSpPr>
            <a:spLocks noGrp="1"/>
          </p:cNvSpPr>
          <p:nvPr>
            <p:ph idx="1"/>
          </p:nvPr>
        </p:nvSpPr>
        <p:spPr/>
        <p:txBody>
          <a:bodyPr>
            <a:normAutofit fontScale="85000" lnSpcReduction="10000"/>
          </a:bodyPr>
          <a:lstStyle/>
          <a:p>
            <a:r>
              <a:rPr lang="en-CA" dirty="0" smtClean="0"/>
              <a:t>Mat 4:17  From that time Jesus began to preach, and to say</a:t>
            </a:r>
            <a:r>
              <a:rPr lang="en-CA" dirty="0" smtClean="0"/>
              <a:t>, == </a:t>
            </a:r>
            <a:r>
              <a:rPr lang="en-CA" dirty="0" smtClean="0"/>
              <a:t>Repent: for the kingdom of heaven is at hand. </a:t>
            </a:r>
          </a:p>
          <a:p>
            <a:endParaRPr lang="en-CA" dirty="0" smtClean="0"/>
          </a:p>
          <a:p>
            <a:r>
              <a:rPr lang="en-CA" dirty="0" smtClean="0"/>
              <a:t>Mat 9:16  No man putteth a piece of new cloth unto an old garment, for that which is put in to fill it up taketh from the garment, and the rent is made worse. </a:t>
            </a:r>
          </a:p>
          <a:p>
            <a:endParaRPr lang="en-CA" dirty="0" smtClean="0"/>
          </a:p>
          <a:p>
            <a:r>
              <a:rPr lang="en-CA" dirty="0" smtClean="0"/>
              <a:t>Mat 9:17  Neither do men put new wine into old bottles: else the bottles break, and the wine runneth out, and the bottles perish: but they put new wine into new bottles, and both are preserved. </a:t>
            </a:r>
          </a:p>
          <a:p>
            <a:endParaRPr lang="en-CA"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792088"/>
          </a:xfrm>
        </p:spPr>
        <p:txBody>
          <a:bodyPr>
            <a:normAutofit/>
          </a:bodyPr>
          <a:lstStyle/>
          <a:p>
            <a:r>
              <a:rPr lang="en-CA" dirty="0" smtClean="0"/>
              <a:t>A few of Jesus important directives</a:t>
            </a:r>
            <a:endParaRPr lang="en-CA" dirty="0"/>
          </a:p>
        </p:txBody>
      </p:sp>
      <p:sp>
        <p:nvSpPr>
          <p:cNvPr id="3" name="Content Placeholder 2"/>
          <p:cNvSpPr>
            <a:spLocks noGrp="1"/>
          </p:cNvSpPr>
          <p:nvPr>
            <p:ph idx="1"/>
          </p:nvPr>
        </p:nvSpPr>
        <p:spPr>
          <a:xfrm>
            <a:off x="457200" y="1052736"/>
            <a:ext cx="8229600" cy="5544616"/>
          </a:xfrm>
        </p:spPr>
        <p:txBody>
          <a:bodyPr>
            <a:normAutofit fontScale="77500" lnSpcReduction="20000"/>
          </a:bodyPr>
          <a:lstStyle/>
          <a:p>
            <a:r>
              <a:rPr lang="en-CA" dirty="0" smtClean="0"/>
              <a:t>Mat 22:36  Master, which </a:t>
            </a:r>
            <a:r>
              <a:rPr lang="en-CA" i="1" dirty="0" smtClean="0"/>
              <a:t>is</a:t>
            </a:r>
            <a:r>
              <a:rPr lang="en-CA" dirty="0" smtClean="0"/>
              <a:t> the great commandment in the law? </a:t>
            </a:r>
          </a:p>
          <a:p>
            <a:endParaRPr lang="en-CA" dirty="0" smtClean="0"/>
          </a:p>
          <a:p>
            <a:r>
              <a:rPr lang="en-CA" dirty="0" smtClean="0"/>
              <a:t>Mat 22:37  Jesus said unto him, Thou shalt love the Lord thy God with all thy heart, and with all thy soul, and with all thy mind. </a:t>
            </a:r>
          </a:p>
          <a:p>
            <a:endParaRPr lang="en-CA" dirty="0" smtClean="0"/>
          </a:p>
          <a:p>
            <a:r>
              <a:rPr lang="en-CA" dirty="0" smtClean="0"/>
              <a:t>Mat 22:38  This is the first and great commandment. </a:t>
            </a:r>
          </a:p>
          <a:p>
            <a:endParaRPr lang="en-CA" dirty="0" smtClean="0"/>
          </a:p>
          <a:p>
            <a:r>
              <a:rPr lang="en-CA" dirty="0" smtClean="0"/>
              <a:t>Mat 22:39  And the second </a:t>
            </a:r>
            <a:r>
              <a:rPr lang="en-CA" i="1" dirty="0" smtClean="0"/>
              <a:t>is</a:t>
            </a:r>
            <a:r>
              <a:rPr lang="en-CA" dirty="0" smtClean="0"/>
              <a:t> like unto it, Thou shalt love thy neighbour as thyself. </a:t>
            </a:r>
          </a:p>
          <a:p>
            <a:endParaRPr lang="en-CA" dirty="0" smtClean="0"/>
          </a:p>
          <a:p>
            <a:r>
              <a:rPr lang="en-CA" dirty="0" smtClean="0"/>
              <a:t>Mat 22:40  On these two commandments hang all the law and the prophets. </a:t>
            </a:r>
          </a:p>
          <a:p>
            <a:pPr>
              <a:buNone/>
            </a:pPr>
            <a:r>
              <a:rPr lang="en-CA" dirty="0" smtClean="0"/>
              <a:t> </a:t>
            </a:r>
          </a:p>
          <a:p>
            <a:endParaRPr lang="en-CA"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0026"/>
          </a:xfrm>
        </p:spPr>
        <p:txBody>
          <a:bodyPr>
            <a:normAutofit fontScale="90000"/>
          </a:bodyPr>
          <a:lstStyle/>
          <a:p>
            <a:endParaRPr lang="en-CA" dirty="0"/>
          </a:p>
        </p:txBody>
      </p:sp>
      <p:sp>
        <p:nvSpPr>
          <p:cNvPr id="3" name="Content Placeholder 2"/>
          <p:cNvSpPr>
            <a:spLocks noGrp="1"/>
          </p:cNvSpPr>
          <p:nvPr>
            <p:ph idx="1"/>
          </p:nvPr>
        </p:nvSpPr>
        <p:spPr>
          <a:xfrm>
            <a:off x="457200" y="764704"/>
            <a:ext cx="8229600" cy="5361459"/>
          </a:xfrm>
        </p:spPr>
        <p:txBody>
          <a:bodyPr>
            <a:normAutofit fontScale="92500" lnSpcReduction="20000"/>
          </a:bodyPr>
          <a:lstStyle/>
          <a:p>
            <a:r>
              <a:rPr lang="en-CA" dirty="0" smtClean="0"/>
              <a:t>Mat 7:12  Therefore all things whatsoever ye would that men should do to you, do ye even so to them: for this is the law and the prophets. </a:t>
            </a:r>
          </a:p>
          <a:p>
            <a:endParaRPr lang="en-CA" dirty="0" smtClean="0"/>
          </a:p>
          <a:p>
            <a:r>
              <a:rPr lang="en-CA" dirty="0" smtClean="0"/>
              <a:t>Mat 18:3  And said, Verily I say unto you, Except ye be converted, and become as little children, ye shall not enter into the kingdom of heaven.</a:t>
            </a:r>
          </a:p>
          <a:p>
            <a:endParaRPr lang="en-CA" dirty="0" smtClean="0"/>
          </a:p>
          <a:p>
            <a:r>
              <a:rPr lang="en-CA" dirty="0" smtClean="0"/>
              <a:t>Mat 12:50  For whosoever shall do the will of my Father which is in heaven, the same is my brother, and sister, and mother. </a:t>
            </a:r>
          </a:p>
          <a:p>
            <a:pPr>
              <a:buNone/>
            </a:pPr>
            <a:r>
              <a:rPr lang="en-CA" dirty="0" smtClean="0"/>
              <a:t> </a:t>
            </a:r>
          </a:p>
          <a:p>
            <a:endParaRPr lang="en-CA"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116632"/>
            <a:ext cx="8229600" cy="144016"/>
          </a:xfrm>
        </p:spPr>
        <p:txBody>
          <a:bodyPr>
            <a:normAutofit fontScale="90000"/>
          </a:bodyPr>
          <a:lstStyle/>
          <a:p>
            <a:endParaRPr lang="en-CA" dirty="0"/>
          </a:p>
        </p:txBody>
      </p:sp>
      <p:sp>
        <p:nvSpPr>
          <p:cNvPr id="3" name="Content Placeholder 2"/>
          <p:cNvSpPr>
            <a:spLocks noGrp="1"/>
          </p:cNvSpPr>
          <p:nvPr>
            <p:ph idx="1"/>
          </p:nvPr>
        </p:nvSpPr>
        <p:spPr>
          <a:xfrm>
            <a:off x="457200" y="404664"/>
            <a:ext cx="8229600" cy="5721499"/>
          </a:xfrm>
        </p:spPr>
        <p:txBody>
          <a:bodyPr>
            <a:normAutofit fontScale="85000" lnSpcReduction="20000"/>
          </a:bodyPr>
          <a:lstStyle/>
          <a:p>
            <a:r>
              <a:rPr lang="en-CA" dirty="0" smtClean="0"/>
              <a:t>Mat 6:33  But seek ye first the kingdom of God, and his righteousness; and all these things shall be added unto you. </a:t>
            </a:r>
          </a:p>
          <a:p>
            <a:endParaRPr lang="en-CA" dirty="0" smtClean="0"/>
          </a:p>
          <a:p>
            <a:r>
              <a:rPr lang="en-CA" dirty="0" smtClean="0"/>
              <a:t>Mat 6:34  Take therefore no thought for the morrow: for the morrow shall take thought for the things of itself. Sufficient unto the day </a:t>
            </a:r>
            <a:r>
              <a:rPr lang="en-CA" i="1" dirty="0" smtClean="0"/>
              <a:t>is</a:t>
            </a:r>
            <a:r>
              <a:rPr lang="en-CA" dirty="0" smtClean="0"/>
              <a:t> the evil thereof. </a:t>
            </a:r>
          </a:p>
          <a:p>
            <a:endParaRPr lang="en-CA" dirty="0" smtClean="0"/>
          </a:p>
          <a:p>
            <a:r>
              <a:rPr lang="en-CA" dirty="0" smtClean="0"/>
              <a:t>Mat 6:20  But lay up for yourselves treasures in heaven, where neither moth nor rust doth corrupt, and where thieves do not break through nor steal:</a:t>
            </a:r>
          </a:p>
          <a:p>
            <a:r>
              <a:rPr lang="en-CA" dirty="0" smtClean="0"/>
              <a:t> </a:t>
            </a:r>
          </a:p>
          <a:p>
            <a:r>
              <a:rPr lang="en-CA" dirty="0" smtClean="0"/>
              <a:t>Mat 6:21  For where your treasure is, there will your heart be also. </a:t>
            </a:r>
          </a:p>
          <a:p>
            <a:endParaRPr lang="en-CA"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0026"/>
          </a:xfrm>
        </p:spPr>
        <p:txBody>
          <a:bodyPr>
            <a:normAutofit fontScale="90000"/>
          </a:bodyPr>
          <a:lstStyle/>
          <a:p>
            <a:endParaRPr lang="en-CA" dirty="0"/>
          </a:p>
        </p:txBody>
      </p:sp>
      <p:sp>
        <p:nvSpPr>
          <p:cNvPr id="3" name="Content Placeholder 2"/>
          <p:cNvSpPr>
            <a:spLocks noGrp="1"/>
          </p:cNvSpPr>
          <p:nvPr>
            <p:ph idx="1"/>
          </p:nvPr>
        </p:nvSpPr>
        <p:spPr>
          <a:xfrm>
            <a:off x="457200" y="548680"/>
            <a:ext cx="8229600" cy="5577483"/>
          </a:xfrm>
        </p:spPr>
        <p:txBody>
          <a:bodyPr>
            <a:normAutofit fontScale="92500" lnSpcReduction="10000"/>
          </a:bodyPr>
          <a:lstStyle/>
          <a:p>
            <a:r>
              <a:rPr lang="en-CA" dirty="0" smtClean="0"/>
              <a:t>Mat 12:11  And he said unto them, What man shall there be among you, that shall have one sheep, and if it fall into a pit on the sabbath day, will he not lay hold on it, and lift </a:t>
            </a:r>
            <a:r>
              <a:rPr lang="en-CA" i="1" dirty="0" smtClean="0"/>
              <a:t>it</a:t>
            </a:r>
            <a:r>
              <a:rPr lang="en-CA" dirty="0" smtClean="0"/>
              <a:t> out?</a:t>
            </a:r>
          </a:p>
          <a:p>
            <a:endParaRPr lang="en-CA" dirty="0" smtClean="0"/>
          </a:p>
          <a:p>
            <a:pPr>
              <a:buNone/>
            </a:pPr>
            <a:r>
              <a:rPr lang="en-CA" dirty="0" smtClean="0"/>
              <a:t> Mat 12:12  How much then is a man better than a sheep? Wherefore it is lawful to do well on the sabbath days. </a:t>
            </a:r>
          </a:p>
          <a:p>
            <a:endParaRPr lang="en-CA" dirty="0" smtClean="0"/>
          </a:p>
          <a:p>
            <a:r>
              <a:rPr lang="en-CA" dirty="0" smtClean="0"/>
              <a:t>Mat 4:4  But he answered and said, It is written, Man shall not live by bread alone, but by every word that proceedeth out of the mouth of God. </a:t>
            </a:r>
            <a:endParaRPr lang="en-CA"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0026"/>
          </a:xfrm>
        </p:spPr>
        <p:txBody>
          <a:bodyPr>
            <a:normAutofit fontScale="90000"/>
          </a:bodyPr>
          <a:lstStyle/>
          <a:p>
            <a:endParaRPr lang="en-CA" dirty="0"/>
          </a:p>
        </p:txBody>
      </p:sp>
      <p:sp>
        <p:nvSpPr>
          <p:cNvPr id="3" name="Content Placeholder 2"/>
          <p:cNvSpPr>
            <a:spLocks noGrp="1"/>
          </p:cNvSpPr>
          <p:nvPr>
            <p:ph idx="1"/>
          </p:nvPr>
        </p:nvSpPr>
        <p:spPr>
          <a:xfrm>
            <a:off x="457200" y="476672"/>
            <a:ext cx="8229600" cy="5904656"/>
          </a:xfrm>
        </p:spPr>
        <p:txBody>
          <a:bodyPr>
            <a:normAutofit fontScale="85000" lnSpcReduction="10000"/>
          </a:bodyPr>
          <a:lstStyle/>
          <a:p>
            <a:r>
              <a:rPr lang="en-CA" dirty="0" smtClean="0"/>
              <a:t>Mat 5:27  Ye have heard that it was said by them of old time, Thou shalt not commit adultery:</a:t>
            </a:r>
          </a:p>
          <a:p>
            <a:pPr>
              <a:buNone/>
            </a:pPr>
            <a:r>
              <a:rPr lang="en-CA" dirty="0" smtClean="0"/>
              <a:t> </a:t>
            </a:r>
          </a:p>
          <a:p>
            <a:r>
              <a:rPr lang="en-CA" dirty="0" smtClean="0"/>
              <a:t>Mat 5:28  But I say unto you, That whosoever looketh on a woman to lust after her hath committed adultery with her already in his heart. </a:t>
            </a:r>
          </a:p>
          <a:p>
            <a:endParaRPr lang="en-CA" dirty="0" smtClean="0"/>
          </a:p>
          <a:p>
            <a:r>
              <a:rPr lang="en-CA" dirty="0" smtClean="0"/>
              <a:t>Mat 5:43  Ye have heard that it hath been said, Thou shalt love thy neighbour, and hate thine enemy.</a:t>
            </a:r>
          </a:p>
          <a:p>
            <a:endParaRPr lang="en-CA" dirty="0" smtClean="0"/>
          </a:p>
          <a:p>
            <a:pPr>
              <a:buNone/>
            </a:pPr>
            <a:r>
              <a:rPr lang="en-CA" dirty="0" smtClean="0"/>
              <a:t> 	Mat 5:44  But I say unto you, Love your enemies, bless them that curse you, do good to them that hate you, and pray for them which despitefully use you, and persecute you; </a:t>
            </a:r>
          </a:p>
          <a:p>
            <a:endParaRPr lang="en-CA"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0026"/>
          </a:xfrm>
        </p:spPr>
        <p:txBody>
          <a:bodyPr>
            <a:normAutofit fontScale="90000"/>
          </a:bodyPr>
          <a:lstStyle/>
          <a:p>
            <a:endParaRPr lang="en-CA" dirty="0"/>
          </a:p>
        </p:txBody>
      </p:sp>
      <p:sp>
        <p:nvSpPr>
          <p:cNvPr id="3" name="Content Placeholder 2"/>
          <p:cNvSpPr>
            <a:spLocks noGrp="1"/>
          </p:cNvSpPr>
          <p:nvPr>
            <p:ph idx="1"/>
          </p:nvPr>
        </p:nvSpPr>
        <p:spPr>
          <a:xfrm>
            <a:off x="457200" y="476672"/>
            <a:ext cx="8229600" cy="5649491"/>
          </a:xfrm>
        </p:spPr>
        <p:txBody>
          <a:bodyPr>
            <a:normAutofit fontScale="92500" lnSpcReduction="20000"/>
          </a:bodyPr>
          <a:lstStyle/>
          <a:p>
            <a:r>
              <a:rPr lang="en-CA" dirty="0" smtClean="0"/>
              <a:t>Joh 5:22  For the Father judgeth no man, but hath committed all judgment unto the Son:</a:t>
            </a:r>
          </a:p>
          <a:p>
            <a:pPr>
              <a:buNone/>
            </a:pPr>
            <a:r>
              <a:rPr lang="en-CA" dirty="0" smtClean="0"/>
              <a:t> </a:t>
            </a:r>
          </a:p>
          <a:p>
            <a:r>
              <a:rPr lang="en-CA" dirty="0" smtClean="0"/>
              <a:t>Joh 5:23  That all </a:t>
            </a:r>
            <a:r>
              <a:rPr lang="en-CA" i="1" dirty="0" smtClean="0"/>
              <a:t>men</a:t>
            </a:r>
            <a:r>
              <a:rPr lang="en-CA" dirty="0" smtClean="0"/>
              <a:t> should honour the Son, even as they honour the Father. He that honoureth not the Son honoureth not the Father which hath sent him.</a:t>
            </a:r>
          </a:p>
          <a:p>
            <a:pPr>
              <a:buNone/>
            </a:pPr>
            <a:r>
              <a:rPr lang="en-CA" dirty="0" smtClean="0"/>
              <a:t> </a:t>
            </a:r>
          </a:p>
          <a:p>
            <a:r>
              <a:rPr lang="en-CA" dirty="0" smtClean="0"/>
              <a:t>Joh 5:24  Verily, verily, I say unto you, He that heareth my word, and believeth on him that sent me, hath everlasting life, and shall not come into condemnation; but is passed from death unto life. </a:t>
            </a:r>
          </a:p>
          <a:p>
            <a:endParaRPr lang="en-CA"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018"/>
          </a:xfrm>
        </p:spPr>
        <p:txBody>
          <a:bodyPr>
            <a:normAutofit fontScale="90000"/>
          </a:bodyPr>
          <a:lstStyle/>
          <a:p>
            <a:endParaRPr lang="en-CA" dirty="0"/>
          </a:p>
        </p:txBody>
      </p:sp>
      <p:sp>
        <p:nvSpPr>
          <p:cNvPr id="3" name="Content Placeholder 2"/>
          <p:cNvSpPr>
            <a:spLocks noGrp="1"/>
          </p:cNvSpPr>
          <p:nvPr>
            <p:ph idx="1"/>
          </p:nvPr>
        </p:nvSpPr>
        <p:spPr>
          <a:xfrm>
            <a:off x="457200" y="404664"/>
            <a:ext cx="8229600" cy="6264696"/>
          </a:xfrm>
        </p:spPr>
        <p:txBody>
          <a:bodyPr>
            <a:normAutofit fontScale="70000" lnSpcReduction="20000"/>
          </a:bodyPr>
          <a:lstStyle/>
          <a:p>
            <a:r>
              <a:rPr lang="en-CA" dirty="0" smtClean="0"/>
              <a:t>Luk 4:43  And he said unto them, I must preach the kingdom of God to other cities also: for therefore am I sent. </a:t>
            </a:r>
          </a:p>
          <a:p>
            <a:endParaRPr lang="en-CA" dirty="0" smtClean="0"/>
          </a:p>
          <a:p>
            <a:r>
              <a:rPr lang="en-CA" dirty="0" smtClean="0"/>
              <a:t>Luk 9:62  And Jesus said unto him, No man, having put his hand to the plough, and looking back, is fit for the kingdom of God. </a:t>
            </a:r>
          </a:p>
          <a:p>
            <a:endParaRPr lang="en-CA" dirty="0" smtClean="0"/>
          </a:p>
          <a:p>
            <a:endParaRPr lang="en-CA" dirty="0" smtClean="0"/>
          </a:p>
          <a:p>
            <a:r>
              <a:rPr lang="en-CA" dirty="0" smtClean="0"/>
              <a:t>Luk 16:16  The law and the prophets </a:t>
            </a:r>
            <a:r>
              <a:rPr lang="en-CA" i="1" dirty="0" smtClean="0"/>
              <a:t>were</a:t>
            </a:r>
            <a:r>
              <a:rPr lang="en-CA" dirty="0" smtClean="0"/>
              <a:t> until John: since that time the kingdom of God is preached, and every man presseth into it. </a:t>
            </a:r>
          </a:p>
          <a:p>
            <a:endParaRPr lang="en-CA" dirty="0" smtClean="0"/>
          </a:p>
          <a:p>
            <a:r>
              <a:rPr lang="en-CA" dirty="0" smtClean="0"/>
              <a:t>Luk 16:17  And it is easier for heaven and earth to pass, than one tittle of the law to fail. </a:t>
            </a:r>
          </a:p>
          <a:p>
            <a:endParaRPr lang="en-CA" dirty="0" smtClean="0"/>
          </a:p>
          <a:p>
            <a:r>
              <a:rPr lang="en-CA" dirty="0" smtClean="0"/>
              <a:t>Luk 24:47  And that repentance and remission of sins should be preached in his name among all nations, beginning at Jerusalem. </a:t>
            </a:r>
          </a:p>
          <a:p>
            <a:endParaRPr lang="en-CA" dirty="0" smtClean="0"/>
          </a:p>
          <a:p>
            <a:r>
              <a:rPr lang="en-CA" dirty="0" smtClean="0"/>
              <a:t>Mar 1:15  And saying, The time is fulfilled, and the kingdom of God is at hand: repent ye, and believe the gospel. </a:t>
            </a:r>
            <a:endParaRPr lang="en-CA"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0026"/>
          </a:xfrm>
        </p:spPr>
        <p:txBody>
          <a:bodyPr>
            <a:normAutofit fontScale="90000"/>
          </a:bodyPr>
          <a:lstStyle/>
          <a:p>
            <a:endParaRPr lang="en-CA" dirty="0"/>
          </a:p>
        </p:txBody>
      </p:sp>
      <p:sp>
        <p:nvSpPr>
          <p:cNvPr id="3" name="Content Placeholder 2"/>
          <p:cNvSpPr>
            <a:spLocks noGrp="1"/>
          </p:cNvSpPr>
          <p:nvPr>
            <p:ph idx="1"/>
          </p:nvPr>
        </p:nvSpPr>
        <p:spPr>
          <a:xfrm>
            <a:off x="457200" y="548680"/>
            <a:ext cx="8229600" cy="5976664"/>
          </a:xfrm>
        </p:spPr>
        <p:txBody>
          <a:bodyPr>
            <a:normAutofit fontScale="70000" lnSpcReduction="20000"/>
          </a:bodyPr>
          <a:lstStyle/>
          <a:p>
            <a:r>
              <a:rPr lang="en-CA" dirty="0" smtClean="0"/>
              <a:t>Luk 8:21  And he answered and said unto them, My mother and my brethren are these which hear the word of God, and do it. </a:t>
            </a:r>
          </a:p>
          <a:p>
            <a:endParaRPr lang="en-CA" dirty="0" smtClean="0"/>
          </a:p>
          <a:p>
            <a:r>
              <a:rPr lang="en-CA" dirty="0" smtClean="0"/>
              <a:t>Luk 11:28  But he said, Yea rather, blessed </a:t>
            </a:r>
            <a:r>
              <a:rPr lang="en-CA" i="1" dirty="0" smtClean="0"/>
              <a:t>are</a:t>
            </a:r>
            <a:r>
              <a:rPr lang="en-CA" dirty="0" smtClean="0"/>
              <a:t> they that hear the word of God, and keep it. </a:t>
            </a:r>
          </a:p>
          <a:p>
            <a:endParaRPr lang="en-CA" dirty="0" smtClean="0"/>
          </a:p>
          <a:p>
            <a:r>
              <a:rPr lang="en-CA" dirty="0" smtClean="0"/>
              <a:t> Luk 13:5  I tell you, Nay: but, except ye repent, ye shall all likewise perish</a:t>
            </a:r>
          </a:p>
          <a:p>
            <a:endParaRPr lang="en-CA" dirty="0" smtClean="0"/>
          </a:p>
          <a:p>
            <a:r>
              <a:rPr lang="en-CA" dirty="0" smtClean="0"/>
              <a:t> Mar 7:9  And he said unto them, Full well ye reject the commandment of God, that ye may keep your own tradition. </a:t>
            </a:r>
          </a:p>
          <a:p>
            <a:endParaRPr lang="en-CA" dirty="0" smtClean="0"/>
          </a:p>
          <a:p>
            <a:r>
              <a:rPr lang="en-CA" dirty="0" smtClean="0"/>
              <a:t>Luk 21:36  Watch ye therefore, and pray always, that ye may be accounted worthy to escape all these things that shall come to pass, and to stand before the Son of man. </a:t>
            </a:r>
          </a:p>
          <a:p>
            <a:pPr>
              <a:buNone/>
            </a:pPr>
            <a:r>
              <a:rPr lang="en-CA" dirty="0" smtClean="0"/>
              <a:t> </a:t>
            </a:r>
          </a:p>
          <a:p>
            <a:r>
              <a:rPr lang="en-CA" dirty="0" smtClean="0"/>
              <a:t>Mar 12:29  And Jesus answered him, The first of all the commandments </a:t>
            </a:r>
            <a:r>
              <a:rPr lang="en-CA" i="1" dirty="0" smtClean="0"/>
              <a:t>is,</a:t>
            </a:r>
            <a:r>
              <a:rPr lang="en-CA" dirty="0" smtClean="0"/>
              <a:t> Hear, O Israel; The Lord our God is one Lord: </a:t>
            </a:r>
          </a:p>
          <a:p>
            <a:endParaRPr lang="en-CA" dirty="0" smtClean="0"/>
          </a:p>
          <a:p>
            <a:endParaRPr lang="en-CA"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lstStyle/>
          <a:p>
            <a:r>
              <a:rPr lang="en-CA" dirty="0" smtClean="0"/>
              <a:t>Review of some of the sayings</a:t>
            </a:r>
            <a:endParaRPr lang="en-CA" dirty="0"/>
          </a:p>
        </p:txBody>
      </p:sp>
      <p:sp>
        <p:nvSpPr>
          <p:cNvPr id="3" name="Content Placeholder 2"/>
          <p:cNvSpPr>
            <a:spLocks noGrp="1"/>
          </p:cNvSpPr>
          <p:nvPr>
            <p:ph idx="1"/>
          </p:nvPr>
        </p:nvSpPr>
        <p:spPr>
          <a:xfrm>
            <a:off x="457200" y="1268760"/>
            <a:ext cx="8229600" cy="5184576"/>
          </a:xfrm>
        </p:spPr>
        <p:txBody>
          <a:bodyPr>
            <a:normAutofit fontScale="92500"/>
          </a:bodyPr>
          <a:lstStyle/>
          <a:p>
            <a:r>
              <a:rPr lang="en-CA" dirty="0" smtClean="0"/>
              <a:t>Repent and go through life as a new person</a:t>
            </a:r>
          </a:p>
          <a:p>
            <a:r>
              <a:rPr lang="en-CA" dirty="0" smtClean="0"/>
              <a:t>Keep the commandments and the word of God</a:t>
            </a:r>
          </a:p>
          <a:p>
            <a:r>
              <a:rPr lang="en-CA" dirty="0" smtClean="0"/>
              <a:t>Forgive others, act with mercy</a:t>
            </a:r>
          </a:p>
          <a:p>
            <a:r>
              <a:rPr lang="en-CA" dirty="0" smtClean="0"/>
              <a:t>Go forward in Love to God and our fellow man</a:t>
            </a:r>
          </a:p>
          <a:p>
            <a:r>
              <a:rPr lang="en-CA" dirty="0" smtClean="0"/>
              <a:t>Become as little children</a:t>
            </a:r>
          </a:p>
          <a:p>
            <a:r>
              <a:rPr lang="en-CA" dirty="0" smtClean="0"/>
              <a:t>Place the intent of the law on your heart</a:t>
            </a:r>
          </a:p>
          <a:p>
            <a:r>
              <a:rPr lang="en-CA" dirty="0" smtClean="0"/>
              <a:t>Prepare for the coming kingdom of God</a:t>
            </a:r>
          </a:p>
          <a:p>
            <a:r>
              <a:rPr lang="en-CA" dirty="0" smtClean="0"/>
              <a:t>Keep evil out of your heart and mind</a:t>
            </a:r>
          </a:p>
          <a:p>
            <a:r>
              <a:rPr lang="en-CA" dirty="0" smtClean="0"/>
              <a:t>Focus on our future life with God</a:t>
            </a:r>
          </a:p>
          <a:p>
            <a:endParaRPr lang="en-CA"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lstStyle/>
          <a:p>
            <a:r>
              <a:rPr lang="en-CA" dirty="0" smtClean="0"/>
              <a:t>What Jesus showed us by example</a:t>
            </a:r>
            <a:endParaRPr lang="en-CA" dirty="0"/>
          </a:p>
        </p:txBody>
      </p:sp>
      <p:sp>
        <p:nvSpPr>
          <p:cNvPr id="3" name="Content Placeholder 2"/>
          <p:cNvSpPr>
            <a:spLocks noGrp="1"/>
          </p:cNvSpPr>
          <p:nvPr>
            <p:ph idx="1"/>
          </p:nvPr>
        </p:nvSpPr>
        <p:spPr>
          <a:xfrm>
            <a:off x="457200" y="1196752"/>
            <a:ext cx="8229600" cy="5256584"/>
          </a:xfrm>
        </p:spPr>
        <p:txBody>
          <a:bodyPr>
            <a:normAutofit fontScale="77500" lnSpcReduction="20000"/>
          </a:bodyPr>
          <a:lstStyle/>
          <a:p>
            <a:r>
              <a:rPr lang="en-US" dirty="0" smtClean="0"/>
              <a:t>Luk 4:16  And he came to Nazareth, where he had been brought up: and, as his custom was, he went into the synagogue on the sabbath day, and stood up for to read. </a:t>
            </a:r>
            <a:endParaRPr lang="en-CA" dirty="0" smtClean="0"/>
          </a:p>
          <a:p>
            <a:endParaRPr lang="en-CA" dirty="0" smtClean="0"/>
          </a:p>
          <a:p>
            <a:r>
              <a:rPr lang="en-US" dirty="0" smtClean="0"/>
              <a:t>Mar 1:21  And they went into Capernaum; and straightway on the sabbath day he entered into the synagogue, and taught.</a:t>
            </a:r>
            <a:endParaRPr lang="en-CA" dirty="0" smtClean="0"/>
          </a:p>
          <a:p>
            <a:endParaRPr lang="en-CA" dirty="0" smtClean="0"/>
          </a:p>
          <a:p>
            <a:r>
              <a:rPr lang="en-US" dirty="0" smtClean="0"/>
              <a:t>Mar 6:2  And when the sabbath day was come, he began to teach in the synagogue: and many hearing </a:t>
            </a:r>
            <a:r>
              <a:rPr lang="en-US" i="1" dirty="0" smtClean="0"/>
              <a:t>him</a:t>
            </a:r>
            <a:r>
              <a:rPr lang="en-US" dirty="0" smtClean="0"/>
              <a:t> were astonished, saying, From whence hath this </a:t>
            </a:r>
            <a:r>
              <a:rPr lang="en-US" i="1" dirty="0" smtClean="0"/>
              <a:t>man</a:t>
            </a:r>
            <a:r>
              <a:rPr lang="en-US" dirty="0" smtClean="0"/>
              <a:t> these things? and what wisdom </a:t>
            </a:r>
            <a:r>
              <a:rPr lang="en-US" i="1" dirty="0" smtClean="0"/>
              <a:t>is</a:t>
            </a:r>
            <a:r>
              <a:rPr lang="en-US" dirty="0" smtClean="0"/>
              <a:t> this which is given unto him, that even such mighty works are wrought by his hands? </a:t>
            </a:r>
            <a:endParaRPr lang="en-CA" dirty="0" smtClean="0"/>
          </a:p>
          <a:p>
            <a:endParaRPr lang="en-CA" dirty="0" smtClean="0"/>
          </a:p>
          <a:p>
            <a:endParaRPr lang="en-CA"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0026"/>
          </a:xfrm>
        </p:spPr>
        <p:txBody>
          <a:bodyPr>
            <a:normAutofit fontScale="90000"/>
          </a:bodyPr>
          <a:lstStyle/>
          <a:p>
            <a:endParaRPr lang="en-CA" dirty="0"/>
          </a:p>
        </p:txBody>
      </p:sp>
      <p:sp>
        <p:nvSpPr>
          <p:cNvPr id="3" name="Content Placeholder 2"/>
          <p:cNvSpPr>
            <a:spLocks noGrp="1"/>
          </p:cNvSpPr>
          <p:nvPr>
            <p:ph idx="1"/>
          </p:nvPr>
        </p:nvSpPr>
        <p:spPr>
          <a:xfrm>
            <a:off x="457200" y="692696"/>
            <a:ext cx="8229600" cy="5760640"/>
          </a:xfrm>
        </p:spPr>
        <p:txBody>
          <a:bodyPr>
            <a:normAutofit fontScale="92500" lnSpcReduction="10000"/>
          </a:bodyPr>
          <a:lstStyle/>
          <a:p>
            <a:r>
              <a:rPr lang="en-CA" dirty="0" smtClean="0"/>
              <a:t>Luk 22:26  But ye </a:t>
            </a:r>
            <a:r>
              <a:rPr lang="en-CA" i="1" dirty="0" smtClean="0"/>
              <a:t>shall not be so: but he that is greatest among you, let him be as the younger; and he that is chief, as he that doth serve. </a:t>
            </a:r>
          </a:p>
          <a:p>
            <a:endParaRPr lang="en-CA" i="1" dirty="0" smtClean="0"/>
          </a:p>
          <a:p>
            <a:r>
              <a:rPr lang="en-CA" dirty="0" smtClean="0"/>
              <a:t>Joh 13:5  After that he poureth water into a bason, and began to wash the disciples' feet, and to wipe </a:t>
            </a:r>
            <a:r>
              <a:rPr lang="en-CA" i="1" dirty="0" smtClean="0"/>
              <a:t>them with the towel wherewith he was girded. </a:t>
            </a:r>
          </a:p>
          <a:p>
            <a:endParaRPr lang="en-CA" i="1" dirty="0" smtClean="0"/>
          </a:p>
          <a:p>
            <a:r>
              <a:rPr lang="en-CA" dirty="0" err="1" smtClean="0"/>
              <a:t>Joh</a:t>
            </a:r>
            <a:r>
              <a:rPr lang="en-CA" dirty="0" smtClean="0"/>
              <a:t> 10:15  As the Father </a:t>
            </a:r>
            <a:r>
              <a:rPr lang="en-CA" dirty="0" err="1" smtClean="0"/>
              <a:t>knoweth</a:t>
            </a:r>
            <a:r>
              <a:rPr lang="en-CA" dirty="0" smtClean="0"/>
              <a:t> me, even so know I the Father: and I lay down my life for the sheep. </a:t>
            </a:r>
          </a:p>
          <a:p>
            <a:endParaRPr lang="en-CA"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0026"/>
          </a:xfrm>
        </p:spPr>
        <p:txBody>
          <a:bodyPr>
            <a:normAutofit fontScale="90000"/>
          </a:bodyPr>
          <a:lstStyle/>
          <a:p>
            <a:endParaRPr lang="en-CA" dirty="0"/>
          </a:p>
        </p:txBody>
      </p:sp>
      <p:sp>
        <p:nvSpPr>
          <p:cNvPr id="3" name="Content Placeholder 2"/>
          <p:cNvSpPr>
            <a:spLocks noGrp="1"/>
          </p:cNvSpPr>
          <p:nvPr>
            <p:ph idx="1"/>
          </p:nvPr>
        </p:nvSpPr>
        <p:spPr>
          <a:xfrm>
            <a:off x="457200" y="620688"/>
            <a:ext cx="8229600" cy="6120680"/>
          </a:xfrm>
        </p:spPr>
        <p:txBody>
          <a:bodyPr>
            <a:normAutofit fontScale="92500" lnSpcReduction="20000"/>
          </a:bodyPr>
          <a:lstStyle/>
          <a:p>
            <a:r>
              <a:rPr lang="en-US" dirty="0" smtClean="0"/>
              <a:t>Mat 26:18  And he said, Go into the city to such a man, and say unto him, The Master saith, My time is at hand; I will keep the passover at thy house with my disciples.</a:t>
            </a:r>
          </a:p>
          <a:p>
            <a:endParaRPr lang="en-CA" dirty="0" smtClean="0"/>
          </a:p>
          <a:p>
            <a:r>
              <a:rPr lang="en-US" dirty="0" smtClean="0"/>
              <a:t>Joh 7:2  Now the Jews' feast of tabernacles was at hand</a:t>
            </a:r>
          </a:p>
          <a:p>
            <a:endParaRPr lang="en-CA" dirty="0" smtClean="0"/>
          </a:p>
          <a:p>
            <a:r>
              <a:rPr lang="en-US" dirty="0" smtClean="0"/>
              <a:t>Joh 7:14  Now about the midst of the feast Jesus went up into the temple, and taught. </a:t>
            </a:r>
            <a:endParaRPr lang="en-CA" dirty="0" smtClean="0"/>
          </a:p>
          <a:p>
            <a:endParaRPr lang="en-CA" dirty="0" smtClean="0"/>
          </a:p>
          <a:p>
            <a:r>
              <a:rPr lang="en-US" dirty="0" smtClean="0"/>
              <a:t>Joh 7:37  In the last day, that great </a:t>
            </a:r>
            <a:r>
              <a:rPr lang="en-US" i="1" dirty="0" smtClean="0"/>
              <a:t>day</a:t>
            </a:r>
            <a:r>
              <a:rPr lang="en-US" dirty="0" smtClean="0"/>
              <a:t> of the feast, Jesus stood and cried, saying, If any man thirst, let him come unto me, and drink. </a:t>
            </a:r>
          </a:p>
          <a:p>
            <a:endParaRPr lang="en-CA" dirty="0" smtClean="0"/>
          </a:p>
          <a:p>
            <a:endParaRPr lang="en-CA"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fontScale="90000"/>
          </a:bodyPr>
          <a:lstStyle/>
          <a:p>
            <a:r>
              <a:rPr lang="en-CA" dirty="0" smtClean="0"/>
              <a:t>First Fruits –after the resurrection</a:t>
            </a:r>
            <a:endParaRPr lang="en-CA" dirty="0"/>
          </a:p>
        </p:txBody>
      </p:sp>
      <p:sp>
        <p:nvSpPr>
          <p:cNvPr id="3" name="Content Placeholder 2"/>
          <p:cNvSpPr>
            <a:spLocks noGrp="1"/>
          </p:cNvSpPr>
          <p:nvPr>
            <p:ph idx="1"/>
          </p:nvPr>
        </p:nvSpPr>
        <p:spPr>
          <a:xfrm>
            <a:off x="457200" y="1124744"/>
            <a:ext cx="8229600" cy="5001419"/>
          </a:xfrm>
        </p:spPr>
        <p:txBody>
          <a:bodyPr>
            <a:normAutofit lnSpcReduction="10000"/>
          </a:bodyPr>
          <a:lstStyle/>
          <a:p>
            <a:r>
              <a:rPr lang="en-US" dirty="0" err="1" smtClean="0"/>
              <a:t>Joh</a:t>
            </a:r>
            <a:r>
              <a:rPr lang="en-US" dirty="0" smtClean="0"/>
              <a:t> 20:17  Jesus </a:t>
            </a:r>
            <a:r>
              <a:rPr lang="en-US" dirty="0" err="1" smtClean="0"/>
              <a:t>saith</a:t>
            </a:r>
            <a:r>
              <a:rPr lang="en-US" dirty="0" smtClean="0"/>
              <a:t> unto her, Touch me not; for I am not yet ascended to my Father: but go to my brethren, and say unto them, I ascend unto my Father, and your Father; and </a:t>
            </a:r>
            <a:r>
              <a:rPr lang="en-US" i="1" dirty="0" smtClean="0"/>
              <a:t>to</a:t>
            </a:r>
            <a:r>
              <a:rPr lang="en-US" dirty="0" smtClean="0"/>
              <a:t> my God, and your God.  (before the daytime)</a:t>
            </a:r>
            <a:endParaRPr lang="en-CA" dirty="0" smtClean="0"/>
          </a:p>
          <a:p>
            <a:endParaRPr lang="en-CA" dirty="0" smtClean="0"/>
          </a:p>
          <a:p>
            <a:r>
              <a:rPr lang="en-CA" dirty="0" smtClean="0"/>
              <a:t>Mat 28:9  And as they went to tell his disciples, behold, Jesus met them, saying, All hail. And they came and held him by the feet, and worshipped him. (in the day time)</a:t>
            </a:r>
          </a:p>
          <a:p>
            <a:endParaRPr lang="en-CA"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0026"/>
          </a:xfrm>
        </p:spPr>
        <p:txBody>
          <a:bodyPr>
            <a:normAutofit fontScale="90000"/>
          </a:bodyPr>
          <a:lstStyle/>
          <a:p>
            <a:endParaRPr lang="en-CA" dirty="0"/>
          </a:p>
        </p:txBody>
      </p:sp>
      <p:sp>
        <p:nvSpPr>
          <p:cNvPr id="3" name="Content Placeholder 2"/>
          <p:cNvSpPr>
            <a:spLocks noGrp="1"/>
          </p:cNvSpPr>
          <p:nvPr>
            <p:ph idx="1"/>
          </p:nvPr>
        </p:nvSpPr>
        <p:spPr>
          <a:xfrm>
            <a:off x="457200" y="548680"/>
            <a:ext cx="8229600" cy="5904656"/>
          </a:xfrm>
        </p:spPr>
        <p:txBody>
          <a:bodyPr>
            <a:normAutofit fontScale="92500" lnSpcReduction="20000"/>
          </a:bodyPr>
          <a:lstStyle/>
          <a:p>
            <a:r>
              <a:rPr lang="en-CA" dirty="0" smtClean="0"/>
              <a:t>Act 2:1  And when the day of Pentecost was fully come, they were all with one accord in one place.</a:t>
            </a:r>
          </a:p>
          <a:p>
            <a:pPr>
              <a:buNone/>
            </a:pPr>
            <a:r>
              <a:rPr lang="en-CA" dirty="0" smtClean="0"/>
              <a:t> </a:t>
            </a:r>
          </a:p>
          <a:p>
            <a:r>
              <a:rPr lang="en-CA" dirty="0" smtClean="0"/>
              <a:t>Act 2:2  And suddenly there came a sound from heaven as of a rushing mighty wind, and it filled all the house where they were sitting. </a:t>
            </a:r>
          </a:p>
          <a:p>
            <a:endParaRPr lang="en-CA" dirty="0" smtClean="0"/>
          </a:p>
          <a:p>
            <a:r>
              <a:rPr lang="en-CA" dirty="0" smtClean="0"/>
              <a:t>Act 2:3  And there appeared unto them cloven tongues like as of fire, and it sat upon each of them. </a:t>
            </a:r>
          </a:p>
          <a:p>
            <a:endParaRPr lang="en-CA" dirty="0" smtClean="0"/>
          </a:p>
          <a:p>
            <a:r>
              <a:rPr lang="en-CA" dirty="0" smtClean="0"/>
              <a:t>Act 2:4  And they were all filled with the Holy Ghost, and began to speak with other tongues, as the Spirit gave them utterance.</a:t>
            </a:r>
          </a:p>
          <a:p>
            <a:endParaRPr lang="en-CA"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lstStyle/>
          <a:p>
            <a:r>
              <a:rPr lang="en-CA" dirty="0" smtClean="0"/>
              <a:t>Review of what Jesus showed us</a:t>
            </a:r>
            <a:endParaRPr lang="en-CA" dirty="0"/>
          </a:p>
        </p:txBody>
      </p:sp>
      <p:sp>
        <p:nvSpPr>
          <p:cNvPr id="3" name="Content Placeholder 2"/>
          <p:cNvSpPr>
            <a:spLocks noGrp="1"/>
          </p:cNvSpPr>
          <p:nvPr>
            <p:ph idx="1"/>
          </p:nvPr>
        </p:nvSpPr>
        <p:spPr>
          <a:xfrm>
            <a:off x="457200" y="1196752"/>
            <a:ext cx="8229600" cy="5256584"/>
          </a:xfrm>
        </p:spPr>
        <p:txBody>
          <a:bodyPr>
            <a:normAutofit fontScale="85000" lnSpcReduction="20000"/>
          </a:bodyPr>
          <a:lstStyle/>
          <a:p>
            <a:r>
              <a:rPr lang="en-CA" dirty="0" smtClean="0"/>
              <a:t>Jesus kept the Sabbath</a:t>
            </a:r>
          </a:p>
          <a:p>
            <a:endParaRPr lang="en-CA" dirty="0" smtClean="0"/>
          </a:p>
          <a:p>
            <a:r>
              <a:rPr lang="en-CA" dirty="0" smtClean="0"/>
              <a:t>We are taught to be humble and serve </a:t>
            </a:r>
          </a:p>
          <a:p>
            <a:endParaRPr lang="en-CA" dirty="0" smtClean="0"/>
          </a:p>
          <a:p>
            <a:r>
              <a:rPr lang="en-CA" dirty="0" smtClean="0"/>
              <a:t>Jesus kept the Holy days, before and also after His resurrection</a:t>
            </a:r>
          </a:p>
          <a:p>
            <a:pPr>
              <a:buNone/>
            </a:pPr>
            <a:r>
              <a:rPr lang="en-CA" dirty="0" smtClean="0"/>
              <a:t>       - after the resurrection  -First fruits</a:t>
            </a:r>
          </a:p>
          <a:p>
            <a:pPr>
              <a:buNone/>
            </a:pPr>
            <a:r>
              <a:rPr lang="en-CA" dirty="0" smtClean="0"/>
              <a:t>          and having His disciples to assemble on Pentecost</a:t>
            </a:r>
          </a:p>
          <a:p>
            <a:endParaRPr lang="en-CA" dirty="0" smtClean="0"/>
          </a:p>
          <a:p>
            <a:r>
              <a:rPr lang="en-CA" dirty="0" smtClean="0"/>
              <a:t>Jesus showed His Love for us by laying down His life</a:t>
            </a:r>
          </a:p>
          <a:p>
            <a:endParaRPr lang="en-CA" dirty="0" smtClean="0"/>
          </a:p>
          <a:p>
            <a:r>
              <a:rPr lang="en-CA" dirty="0" smtClean="0"/>
              <a:t>  **</a:t>
            </a:r>
            <a:endParaRPr lang="en-CA"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60648"/>
            <a:ext cx="8229600" cy="144016"/>
          </a:xfrm>
        </p:spPr>
        <p:txBody>
          <a:bodyPr>
            <a:normAutofit fontScale="90000"/>
          </a:bodyPr>
          <a:lstStyle/>
          <a:p>
            <a:endParaRPr lang="en-CA" dirty="0"/>
          </a:p>
        </p:txBody>
      </p:sp>
      <p:sp>
        <p:nvSpPr>
          <p:cNvPr id="3" name="Content Placeholder 2"/>
          <p:cNvSpPr>
            <a:spLocks noGrp="1"/>
          </p:cNvSpPr>
          <p:nvPr>
            <p:ph idx="1"/>
          </p:nvPr>
        </p:nvSpPr>
        <p:spPr>
          <a:xfrm>
            <a:off x="467544" y="476672"/>
            <a:ext cx="8229600" cy="6192688"/>
          </a:xfrm>
        </p:spPr>
        <p:txBody>
          <a:bodyPr>
            <a:normAutofit fontScale="62500" lnSpcReduction="20000"/>
          </a:bodyPr>
          <a:lstStyle/>
          <a:p>
            <a:pPr>
              <a:buNone/>
            </a:pPr>
            <a:r>
              <a:rPr lang="en-CA" sz="4000" dirty="0" smtClean="0"/>
              <a:t>                     </a:t>
            </a:r>
            <a:r>
              <a:rPr lang="en-CA" sz="4300" b="1" dirty="0" smtClean="0"/>
              <a:t>Overview</a:t>
            </a:r>
          </a:p>
          <a:p>
            <a:endParaRPr lang="en-CA" sz="4000" dirty="0" smtClean="0"/>
          </a:p>
          <a:p>
            <a:r>
              <a:rPr lang="en-CA" sz="4000" dirty="0" smtClean="0"/>
              <a:t>Jesus words and examples to us are what we need to accept and follow</a:t>
            </a:r>
          </a:p>
          <a:p>
            <a:endParaRPr lang="en-CA" sz="4000" dirty="0" smtClean="0"/>
          </a:p>
          <a:p>
            <a:r>
              <a:rPr lang="en-CA" sz="4000" dirty="0" smtClean="0"/>
              <a:t>They are the same as coming directly from God the Father</a:t>
            </a:r>
          </a:p>
          <a:p>
            <a:endParaRPr lang="en-CA" sz="4000" dirty="0" smtClean="0"/>
          </a:p>
          <a:p>
            <a:r>
              <a:rPr lang="en-CA" sz="4000" dirty="0" smtClean="0"/>
              <a:t>The Old Testament Words are still in effect</a:t>
            </a:r>
          </a:p>
          <a:p>
            <a:endParaRPr lang="en-CA" sz="4000" dirty="0" smtClean="0"/>
          </a:p>
          <a:p>
            <a:r>
              <a:rPr lang="en-CA" sz="4000" dirty="0" smtClean="0"/>
              <a:t>Whenever in doubt follow Jesus</a:t>
            </a:r>
          </a:p>
          <a:p>
            <a:endParaRPr lang="en-CA" sz="4000" dirty="0" smtClean="0"/>
          </a:p>
          <a:p>
            <a:r>
              <a:rPr lang="en-CA" sz="4000" dirty="0" smtClean="0"/>
              <a:t>One needs to spend time reflecting on each of the sayings of Jesus  -  this cannot be done quickly</a:t>
            </a:r>
          </a:p>
          <a:p>
            <a:endParaRPr lang="en-CA" sz="4000" dirty="0" smtClean="0"/>
          </a:p>
          <a:p>
            <a:pPr>
              <a:buNone/>
            </a:pPr>
            <a:r>
              <a:rPr lang="en-CA" sz="4000" dirty="0" smtClean="0"/>
              <a:t>     ***</a:t>
            </a:r>
            <a:endParaRPr lang="en-CA" sz="40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dirty="0"/>
          </a:p>
        </p:txBody>
      </p:sp>
      <p:sp>
        <p:nvSpPr>
          <p:cNvPr id="3" name="Content Placeholder 2"/>
          <p:cNvSpPr>
            <a:spLocks noGrp="1"/>
          </p:cNvSpPr>
          <p:nvPr>
            <p:ph idx="1"/>
          </p:nvPr>
        </p:nvSpPr>
        <p:spPr/>
        <p:txBody>
          <a:bodyPr/>
          <a:lstStyle/>
          <a:p>
            <a:endParaRPr lang="en-CA"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508</TotalTime>
  <Words>417</Words>
  <Application>Microsoft Office PowerPoint</Application>
  <PresentationFormat>On-screen Show (4:3)</PresentationFormat>
  <Paragraphs>242</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Jesus Sayings and Examples</vt:lpstr>
      <vt:lpstr>Where do Jesus Words come from ?</vt:lpstr>
      <vt:lpstr>This study Covers only a few of the 246 Verses of Jesus </vt:lpstr>
      <vt:lpstr>Are We to Follow Jesus ?</vt:lpstr>
      <vt:lpstr>Slide 5</vt:lpstr>
      <vt:lpstr>Slide 6</vt:lpstr>
      <vt:lpstr>Slide 7</vt:lpstr>
      <vt:lpstr>Slide 8</vt:lpstr>
      <vt:lpstr>Slide 9</vt:lpstr>
      <vt:lpstr>Slide 10</vt:lpstr>
      <vt:lpstr>Slide 11</vt:lpstr>
      <vt:lpstr>Key verse</vt:lpstr>
      <vt:lpstr>Summary of Following Jesus</vt:lpstr>
      <vt:lpstr>If we do not follow</vt:lpstr>
      <vt:lpstr>Important verses to keep in mind</vt:lpstr>
      <vt:lpstr>Repent</vt:lpstr>
      <vt:lpstr>A few of Jesus important directives</vt:lpstr>
      <vt:lpstr>Slide 18</vt:lpstr>
      <vt:lpstr>Slide 19</vt:lpstr>
      <vt:lpstr>Slide 20</vt:lpstr>
      <vt:lpstr>Slide 21</vt:lpstr>
      <vt:lpstr>Slide 22</vt:lpstr>
      <vt:lpstr>Slide 23</vt:lpstr>
      <vt:lpstr>Slide 24</vt:lpstr>
      <vt:lpstr>Review of some of the sayings</vt:lpstr>
      <vt:lpstr>What Jesus showed us by example</vt:lpstr>
      <vt:lpstr>Slide 27</vt:lpstr>
      <vt:lpstr>Slide 28</vt:lpstr>
      <vt:lpstr>First Fruits –after the resurrection</vt:lpstr>
      <vt:lpstr>Slide 30</vt:lpstr>
      <vt:lpstr>Review of what Jesus showed us</vt:lpstr>
      <vt:lpstr>Slide 32</vt:lpstr>
      <vt:lpstr>Slide 33</vt:lpstr>
    </vt:vector>
  </TitlesOfParts>
  <Company>HP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Jesus Sayings and Examples</dc:title>
  <dc:creator>William Shaw</dc:creator>
  <cp:lastModifiedBy>William Shaw</cp:lastModifiedBy>
  <cp:revision>20</cp:revision>
  <dcterms:created xsi:type="dcterms:W3CDTF">2017-12-21T04:57:12Z</dcterms:created>
  <dcterms:modified xsi:type="dcterms:W3CDTF">2018-02-02T02:13:28Z</dcterms:modified>
</cp:coreProperties>
</file>